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77" r:id="rId3"/>
    <p:sldId id="278" r:id="rId4"/>
    <p:sldId id="279" r:id="rId5"/>
    <p:sldId id="281" r:id="rId6"/>
    <p:sldId id="294" r:id="rId7"/>
    <p:sldId id="295" r:id="rId8"/>
    <p:sldId id="296" r:id="rId9"/>
    <p:sldId id="297" r:id="rId10"/>
    <p:sldId id="282" r:id="rId11"/>
    <p:sldId id="283" r:id="rId12"/>
    <p:sldId id="284" r:id="rId13"/>
    <p:sldId id="298" r:id="rId14"/>
    <p:sldId id="299" r:id="rId15"/>
    <p:sldId id="285" r:id="rId16"/>
    <p:sldId id="291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2">
          <p15:clr>
            <a:srgbClr val="A4A3A4"/>
          </p15:clr>
        </p15:guide>
        <p15:guide id="4" pos="5738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6" roundtripDataSignature="AMtx7mh4fICp8k5Cm4iFQzfAFdSO0iVh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31F760-1D78-42E6-A7EB-EE0076AC226B}" v="156" dt="2021-09-01T21:40:21.344"/>
    <p1510:client id="{E52B3484-DFFB-4326-94BC-47A69EF66347}" v="117" dt="2021-09-01T22:14:22.336"/>
    <p1510:client id="{F8DBCC8B-C5DE-49D6-A056-0EEE2137150A}" v="114" dt="2021-09-01T00:28:20.437"/>
  </p1510:revLst>
</p1510:revInfo>
</file>

<file path=ppt/tableStyles.xml><?xml version="1.0" encoding="utf-8"?>
<a:tblStyleLst xmlns:a="http://schemas.openxmlformats.org/drawingml/2006/main" def="{2894EBD0-682A-47AD-9CFA-80C00335335E}">
  <a:tblStyle styleId="{2894EBD0-682A-47AD-9CFA-80C0033533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4F39A0-8682-464C-B0E1-FF5008F8AB83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  <p:guide pos="22"/>
        <p:guide pos="573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Kenji Shiramizu" userId="d8abd42b69a5791b" providerId="LiveId" clId="{E52B3484-DFFB-4326-94BC-47A69EF66347}"/>
    <pc:docChg chg="undo custSel addSld delSld modSld">
      <pc:chgData name="Rodrigo Kenji Shiramizu" userId="d8abd42b69a5791b" providerId="LiveId" clId="{E52B3484-DFFB-4326-94BC-47A69EF66347}" dt="2021-09-01T22:14:22.336" v="564" actId="20577"/>
      <pc:docMkLst>
        <pc:docMk/>
      </pc:docMkLst>
      <pc:sldChg chg="modSp mod">
        <pc:chgData name="Rodrigo Kenji Shiramizu" userId="d8abd42b69a5791b" providerId="LiveId" clId="{E52B3484-DFFB-4326-94BC-47A69EF66347}" dt="2021-09-01T00:59:31.595" v="511" actId="20577"/>
        <pc:sldMkLst>
          <pc:docMk/>
          <pc:sldMk cId="4004988452" sldId="282"/>
        </pc:sldMkLst>
        <pc:spChg chg="mod">
          <ac:chgData name="Rodrigo Kenji Shiramizu" userId="d8abd42b69a5791b" providerId="LiveId" clId="{E52B3484-DFFB-4326-94BC-47A69EF66347}" dt="2021-09-01T00:59:31.595" v="511" actId="20577"/>
          <ac:spMkLst>
            <pc:docMk/>
            <pc:sldMk cId="4004988452" sldId="282"/>
            <ac:spMk id="11" creationId="{63B1AC3C-872C-42A6-8241-FCB675F9C9DD}"/>
          </ac:spMkLst>
        </pc:spChg>
      </pc:sldChg>
      <pc:sldChg chg="modSp mod">
        <pc:chgData name="Rodrigo Kenji Shiramizu" userId="d8abd42b69a5791b" providerId="LiveId" clId="{E52B3484-DFFB-4326-94BC-47A69EF66347}" dt="2021-09-01T00:41:16.872" v="344" actId="20577"/>
        <pc:sldMkLst>
          <pc:docMk/>
          <pc:sldMk cId="1570392371" sldId="283"/>
        </pc:sldMkLst>
        <pc:spChg chg="mod">
          <ac:chgData name="Rodrigo Kenji Shiramizu" userId="d8abd42b69a5791b" providerId="LiveId" clId="{E52B3484-DFFB-4326-94BC-47A69EF66347}" dt="2021-09-01T00:41:16.872" v="344" actId="20577"/>
          <ac:spMkLst>
            <pc:docMk/>
            <pc:sldMk cId="1570392371" sldId="283"/>
            <ac:spMk id="12" creationId="{FDECF8D6-B948-487D-9C39-A05EAD2F139C}"/>
          </ac:spMkLst>
        </pc:spChg>
      </pc:sldChg>
      <pc:sldChg chg="addSp delSp modSp mod">
        <pc:chgData name="Rodrigo Kenji Shiramizu" userId="d8abd42b69a5791b" providerId="LiveId" clId="{E52B3484-DFFB-4326-94BC-47A69EF66347}" dt="2021-09-01T00:14:18.318" v="164" actId="1076"/>
        <pc:sldMkLst>
          <pc:docMk/>
          <pc:sldMk cId="4288443361" sldId="284"/>
        </pc:sldMkLst>
        <pc:spChg chg="del">
          <ac:chgData name="Rodrigo Kenji Shiramizu" userId="d8abd42b69a5791b" providerId="LiveId" clId="{E52B3484-DFFB-4326-94BC-47A69EF66347}" dt="2021-08-31T23:55:59.934" v="50" actId="478"/>
          <ac:spMkLst>
            <pc:docMk/>
            <pc:sldMk cId="4288443361" sldId="284"/>
            <ac:spMk id="2" creationId="{2FEE49D1-BD44-4137-B42C-9B01C577A111}"/>
          </ac:spMkLst>
        </pc:spChg>
        <pc:spChg chg="del">
          <ac:chgData name="Rodrigo Kenji Shiramizu" userId="d8abd42b69a5791b" providerId="LiveId" clId="{E52B3484-DFFB-4326-94BC-47A69EF66347}" dt="2021-08-31T23:56:02.034" v="51" actId="478"/>
          <ac:spMkLst>
            <pc:docMk/>
            <pc:sldMk cId="4288443361" sldId="284"/>
            <ac:spMk id="5" creationId="{22D11587-65D8-4C84-9848-9D2E6CAA5D22}"/>
          </ac:spMkLst>
        </pc:spChg>
        <pc:spChg chg="del">
          <ac:chgData name="Rodrigo Kenji Shiramizu" userId="d8abd42b69a5791b" providerId="LiveId" clId="{E52B3484-DFFB-4326-94BC-47A69EF66347}" dt="2021-08-31T23:56:02.584" v="52" actId="478"/>
          <ac:spMkLst>
            <pc:docMk/>
            <pc:sldMk cId="4288443361" sldId="284"/>
            <ac:spMk id="7" creationId="{8FDDC29C-6E80-47EA-8D25-A4CAF0464CBA}"/>
          </ac:spMkLst>
        </pc:spChg>
        <pc:spChg chg="del">
          <ac:chgData name="Rodrigo Kenji Shiramizu" userId="d8abd42b69a5791b" providerId="LiveId" clId="{E52B3484-DFFB-4326-94BC-47A69EF66347}" dt="2021-08-31T23:55:52.901" v="47" actId="478"/>
          <ac:spMkLst>
            <pc:docMk/>
            <pc:sldMk cId="4288443361" sldId="284"/>
            <ac:spMk id="8" creationId="{2116C86E-186B-4451-B04E-DE4FB8A442E1}"/>
          </ac:spMkLst>
        </pc:spChg>
        <pc:spChg chg="del">
          <ac:chgData name="Rodrigo Kenji Shiramizu" userId="d8abd42b69a5791b" providerId="LiveId" clId="{E52B3484-DFFB-4326-94BC-47A69EF66347}" dt="2021-08-31T23:56:03.664" v="54" actId="478"/>
          <ac:spMkLst>
            <pc:docMk/>
            <pc:sldMk cId="4288443361" sldId="284"/>
            <ac:spMk id="10" creationId="{E26115EE-6311-4789-ACE4-EBB2F70EF7A8}"/>
          </ac:spMkLst>
        </pc:spChg>
        <pc:spChg chg="del">
          <ac:chgData name="Rodrigo Kenji Shiramizu" userId="d8abd42b69a5791b" providerId="LiveId" clId="{E52B3484-DFFB-4326-94BC-47A69EF66347}" dt="2021-08-31T23:56:03.124" v="53" actId="478"/>
          <ac:spMkLst>
            <pc:docMk/>
            <pc:sldMk cId="4288443361" sldId="284"/>
            <ac:spMk id="11" creationId="{63B1AC3C-872C-42A6-8241-FCB675F9C9DD}"/>
          </ac:spMkLst>
        </pc:spChg>
        <pc:spChg chg="del">
          <ac:chgData name="Rodrigo Kenji Shiramizu" userId="d8abd42b69a5791b" providerId="LiveId" clId="{E52B3484-DFFB-4326-94BC-47A69EF66347}" dt="2021-08-31T23:55:57.964" v="49" actId="478"/>
          <ac:spMkLst>
            <pc:docMk/>
            <pc:sldMk cId="4288443361" sldId="284"/>
            <ac:spMk id="12" creationId="{3F14573E-93B8-4819-B7E6-FAD1232AD266}"/>
          </ac:spMkLst>
        </pc:spChg>
        <pc:spChg chg="del">
          <ac:chgData name="Rodrigo Kenji Shiramizu" userId="d8abd42b69a5791b" providerId="LiveId" clId="{E52B3484-DFFB-4326-94BC-47A69EF66347}" dt="2021-08-31T23:55:54.154" v="48" actId="478"/>
          <ac:spMkLst>
            <pc:docMk/>
            <pc:sldMk cId="4288443361" sldId="284"/>
            <ac:spMk id="13" creationId="{CA234D55-0D15-4EF0-B74C-8B59E7D656E7}"/>
          </ac:spMkLst>
        </pc:spChg>
        <pc:spChg chg="add mod">
          <ac:chgData name="Rodrigo Kenji Shiramizu" userId="d8abd42b69a5791b" providerId="LiveId" clId="{E52B3484-DFFB-4326-94BC-47A69EF66347}" dt="2021-08-31T23:56:10.213" v="56" actId="20577"/>
          <ac:spMkLst>
            <pc:docMk/>
            <pc:sldMk cId="4288443361" sldId="284"/>
            <ac:spMk id="14" creationId="{3E90DA77-8046-494E-AB53-B6319B6F8A91}"/>
          </ac:spMkLst>
        </pc:spChg>
        <pc:picChg chg="add del mod">
          <ac:chgData name="Rodrigo Kenji Shiramizu" userId="d8abd42b69a5791b" providerId="LiveId" clId="{E52B3484-DFFB-4326-94BC-47A69EF66347}" dt="2021-09-01T00:00:25.130" v="59" actId="478"/>
          <ac:picMkLst>
            <pc:docMk/>
            <pc:sldMk cId="4288443361" sldId="284"/>
            <ac:picMk id="4" creationId="{56EFF56D-6FDA-42DE-814F-3BD0C1EE021A}"/>
          </ac:picMkLst>
        </pc:picChg>
        <pc:picChg chg="add mod">
          <ac:chgData name="Rodrigo Kenji Shiramizu" userId="d8abd42b69a5791b" providerId="LiveId" clId="{E52B3484-DFFB-4326-94BC-47A69EF66347}" dt="2021-09-01T00:14:18.318" v="164" actId="1076"/>
          <ac:picMkLst>
            <pc:docMk/>
            <pc:sldMk cId="4288443361" sldId="284"/>
            <ac:picMk id="15" creationId="{85A11726-07CB-44FA-8829-DF09F6B9BC58}"/>
          </ac:picMkLst>
        </pc:picChg>
      </pc:sldChg>
      <pc:sldChg chg="delSp modSp add mod modShow">
        <pc:chgData name="Rodrigo Kenji Shiramizu" userId="d8abd42b69a5791b" providerId="LiveId" clId="{E52B3484-DFFB-4326-94BC-47A69EF66347}" dt="2021-08-31T01:10:24.785" v="46" actId="729"/>
        <pc:sldMkLst>
          <pc:docMk/>
          <pc:sldMk cId="759922001" sldId="285"/>
        </pc:sldMkLst>
        <pc:spChg chg="del">
          <ac:chgData name="Rodrigo Kenji Shiramizu" userId="d8abd42b69a5791b" providerId="LiveId" clId="{E52B3484-DFFB-4326-94BC-47A69EF66347}" dt="2021-08-31T01:09:30.083" v="1" actId="478"/>
          <ac:spMkLst>
            <pc:docMk/>
            <pc:sldMk cId="759922001" sldId="285"/>
            <ac:spMk id="2" creationId="{6603BD96-1C39-4AB0-BC33-E15C7ECFEA0F}"/>
          </ac:spMkLst>
        </pc:spChg>
        <pc:spChg chg="mod">
          <ac:chgData name="Rodrigo Kenji Shiramizu" userId="d8abd42b69a5791b" providerId="LiveId" clId="{E52B3484-DFFB-4326-94BC-47A69EF66347}" dt="2021-08-31T01:10:18.110" v="45" actId="6549"/>
          <ac:spMkLst>
            <pc:docMk/>
            <pc:sldMk cId="759922001" sldId="285"/>
            <ac:spMk id="9" creationId="{27A225D2-1EA5-41A6-A091-59025C387276}"/>
          </ac:spMkLst>
        </pc:spChg>
      </pc:sldChg>
      <pc:sldChg chg="addSp delSp modSp del mod delAnim modAnim">
        <pc:chgData name="Rodrigo Kenji Shiramizu" userId="d8abd42b69a5791b" providerId="LiveId" clId="{E52B3484-DFFB-4326-94BC-47A69EF66347}" dt="2021-09-01T00:41:03.525" v="342" actId="47"/>
        <pc:sldMkLst>
          <pc:docMk/>
          <pc:sldMk cId="744947920" sldId="292"/>
        </pc:sldMkLst>
        <pc:picChg chg="add del mod">
          <ac:chgData name="Rodrigo Kenji Shiramizu" userId="d8abd42b69a5791b" providerId="LiveId" clId="{E52B3484-DFFB-4326-94BC-47A69EF66347}" dt="2021-09-01T00:40:44.877" v="340" actId="478"/>
          <ac:picMkLst>
            <pc:docMk/>
            <pc:sldMk cId="744947920" sldId="292"/>
            <ac:picMk id="6" creationId="{1A372E07-3110-4152-BA6C-FA4AC871F254}"/>
          </ac:picMkLst>
        </pc:picChg>
        <pc:picChg chg="del">
          <ac:chgData name="Rodrigo Kenji Shiramizu" userId="d8abd42b69a5791b" providerId="LiveId" clId="{E52B3484-DFFB-4326-94BC-47A69EF66347}" dt="2021-09-01T00:39:08.563" v="326" actId="478"/>
          <ac:picMkLst>
            <pc:docMk/>
            <pc:sldMk cId="744947920" sldId="292"/>
            <ac:picMk id="7" creationId="{E2341D64-B9C6-4F7B-8058-4C3E53F52ABC}"/>
          </ac:picMkLst>
        </pc:picChg>
        <pc:picChg chg="add mod">
          <ac:chgData name="Rodrigo Kenji Shiramizu" userId="d8abd42b69a5791b" providerId="LiveId" clId="{E52B3484-DFFB-4326-94BC-47A69EF66347}" dt="2021-09-01T00:40:47.231" v="341" actId="1076"/>
          <ac:picMkLst>
            <pc:docMk/>
            <pc:sldMk cId="744947920" sldId="292"/>
            <ac:picMk id="8" creationId="{CB799397-304C-48E5-944D-D66E1B783E3F}"/>
          </ac:picMkLst>
        </pc:picChg>
        <pc:picChg chg="del">
          <ac:chgData name="Rodrigo Kenji Shiramizu" userId="d8abd42b69a5791b" providerId="LiveId" clId="{E52B3484-DFFB-4326-94BC-47A69EF66347}" dt="2021-09-01T00:39:06.955" v="325" actId="478"/>
          <ac:picMkLst>
            <pc:docMk/>
            <pc:sldMk cId="744947920" sldId="292"/>
            <ac:picMk id="2050" creationId="{3C58BA8C-CF8D-4EB1-B2AC-9698C1C02EEF}"/>
          </ac:picMkLst>
        </pc:picChg>
      </pc:sldChg>
      <pc:sldChg chg="addSp delSp modSp mod modAnim">
        <pc:chgData name="Rodrigo Kenji Shiramizu" userId="d8abd42b69a5791b" providerId="LiveId" clId="{E52B3484-DFFB-4326-94BC-47A69EF66347}" dt="2021-09-01T00:40:06.739" v="335" actId="1076"/>
        <pc:sldMkLst>
          <pc:docMk/>
          <pc:sldMk cId="1501087896" sldId="297"/>
        </pc:sldMkLst>
        <pc:picChg chg="add mod">
          <ac:chgData name="Rodrigo Kenji Shiramizu" userId="d8abd42b69a5791b" providerId="LiveId" clId="{E52B3484-DFFB-4326-94BC-47A69EF66347}" dt="2021-09-01T00:40:06.739" v="335" actId="1076"/>
          <ac:picMkLst>
            <pc:docMk/>
            <pc:sldMk cId="1501087896" sldId="297"/>
            <ac:picMk id="11" creationId="{76F00A5D-2DE4-4D7C-AE9A-A9B2F74608B7}"/>
          </ac:picMkLst>
        </pc:picChg>
        <pc:picChg chg="add mod modCrop">
          <ac:chgData name="Rodrigo Kenji Shiramizu" userId="d8abd42b69a5791b" providerId="LiveId" clId="{E52B3484-DFFB-4326-94BC-47A69EF66347}" dt="2021-09-01T00:40:03.073" v="334" actId="14100"/>
          <ac:picMkLst>
            <pc:docMk/>
            <pc:sldMk cId="1501087896" sldId="297"/>
            <ac:picMk id="12" creationId="{8C5C647B-0DAF-4C0D-80FA-93B0E64DEE55}"/>
          </ac:picMkLst>
        </pc:picChg>
        <pc:picChg chg="del">
          <ac:chgData name="Rodrigo Kenji Shiramizu" userId="d8abd42b69a5791b" providerId="LiveId" clId="{E52B3484-DFFB-4326-94BC-47A69EF66347}" dt="2021-09-01T00:39:16.757" v="327" actId="478"/>
          <ac:picMkLst>
            <pc:docMk/>
            <pc:sldMk cId="1501087896" sldId="297"/>
            <ac:picMk id="1026" creationId="{649B66E2-2A01-45CE-B54A-6106C2B36B53}"/>
          </ac:picMkLst>
        </pc:picChg>
      </pc:sldChg>
      <pc:sldChg chg="addSp delSp modSp mod modAnim">
        <pc:chgData name="Rodrigo Kenji Shiramizu" userId="d8abd42b69a5791b" providerId="LiveId" clId="{E52B3484-DFFB-4326-94BC-47A69EF66347}" dt="2021-09-01T00:49:58.961" v="476" actId="1035"/>
        <pc:sldMkLst>
          <pc:docMk/>
          <pc:sldMk cId="3498547437" sldId="298"/>
        </pc:sldMkLst>
        <pc:spChg chg="add mod">
          <ac:chgData name="Rodrigo Kenji Shiramizu" userId="d8abd42b69a5791b" providerId="LiveId" clId="{E52B3484-DFFB-4326-94BC-47A69EF66347}" dt="2021-09-01T00:44:18.869" v="352" actId="208"/>
          <ac:spMkLst>
            <pc:docMk/>
            <pc:sldMk cId="3498547437" sldId="298"/>
            <ac:spMk id="2" creationId="{3C4074B9-B28E-416A-AA58-13A2440BE0A9}"/>
          </ac:spMkLst>
        </pc:spChg>
        <pc:spChg chg="add mod">
          <ac:chgData name="Rodrigo Kenji Shiramizu" userId="d8abd42b69a5791b" providerId="LiveId" clId="{E52B3484-DFFB-4326-94BC-47A69EF66347}" dt="2021-09-01T00:47:29.215" v="366" actId="14100"/>
          <ac:spMkLst>
            <pc:docMk/>
            <pc:sldMk cId="3498547437" sldId="298"/>
            <ac:spMk id="4" creationId="{B87E27F1-B1AD-42C9-954D-0929F275B998}"/>
          </ac:spMkLst>
        </pc:spChg>
        <pc:spChg chg="mod">
          <ac:chgData name="Rodrigo Kenji Shiramizu" userId="d8abd42b69a5791b" providerId="LiveId" clId="{E52B3484-DFFB-4326-94BC-47A69EF66347}" dt="2021-09-01T00:38:25.315" v="324" actId="20577"/>
          <ac:spMkLst>
            <pc:docMk/>
            <pc:sldMk cId="3498547437" sldId="298"/>
            <ac:spMk id="9" creationId="{27A225D2-1EA5-41A6-A091-59025C387276}"/>
          </ac:spMkLst>
        </pc:spChg>
        <pc:spChg chg="add del mod">
          <ac:chgData name="Rodrigo Kenji Shiramizu" userId="d8abd42b69a5791b" providerId="LiveId" clId="{E52B3484-DFFB-4326-94BC-47A69EF66347}" dt="2021-09-01T00:47:58.229" v="374" actId="478"/>
          <ac:spMkLst>
            <pc:docMk/>
            <pc:sldMk cId="3498547437" sldId="298"/>
            <ac:spMk id="10" creationId="{19CC414D-AD67-4EC3-B955-4A634351D664}"/>
          </ac:spMkLst>
        </pc:spChg>
        <pc:spChg chg="add mod">
          <ac:chgData name="Rodrigo Kenji Shiramizu" userId="d8abd42b69a5791b" providerId="LiveId" clId="{E52B3484-DFFB-4326-94BC-47A69EF66347}" dt="2021-09-01T00:49:57.476" v="473" actId="1036"/>
          <ac:spMkLst>
            <pc:docMk/>
            <pc:sldMk cId="3498547437" sldId="298"/>
            <ac:spMk id="11" creationId="{1415E6AA-8003-4026-B08F-C3EC02091219}"/>
          </ac:spMkLst>
        </pc:spChg>
        <pc:spChg chg="mod">
          <ac:chgData name="Rodrigo Kenji Shiramizu" userId="d8abd42b69a5791b" providerId="LiveId" clId="{E52B3484-DFFB-4326-94BC-47A69EF66347}" dt="2021-09-01T00:37:33.143" v="288" actId="1076"/>
          <ac:spMkLst>
            <pc:docMk/>
            <pc:sldMk cId="3498547437" sldId="298"/>
            <ac:spMk id="14" creationId="{9737FCE9-5D1C-4835-9405-825926FAAB93}"/>
          </ac:spMkLst>
        </pc:spChg>
        <pc:spChg chg="add mod">
          <ac:chgData name="Rodrigo Kenji Shiramizu" userId="d8abd42b69a5791b" providerId="LiveId" clId="{E52B3484-DFFB-4326-94BC-47A69EF66347}" dt="2021-09-01T00:48:34.550" v="425" actId="1076"/>
          <ac:spMkLst>
            <pc:docMk/>
            <pc:sldMk cId="3498547437" sldId="298"/>
            <ac:spMk id="15" creationId="{1F4A1E65-7402-4687-85D4-3AE1358F706E}"/>
          </ac:spMkLst>
        </pc:spChg>
        <pc:spChg chg="add mod">
          <ac:chgData name="Rodrigo Kenji Shiramizu" userId="d8abd42b69a5791b" providerId="LiveId" clId="{E52B3484-DFFB-4326-94BC-47A69EF66347}" dt="2021-09-01T00:49:14.493" v="434" actId="14100"/>
          <ac:spMkLst>
            <pc:docMk/>
            <pc:sldMk cId="3498547437" sldId="298"/>
            <ac:spMk id="16" creationId="{66E8B39A-0C74-4A7C-BCFB-D75B03E451D1}"/>
          </ac:spMkLst>
        </pc:spChg>
        <pc:grpChg chg="add mod">
          <ac:chgData name="Rodrigo Kenji Shiramizu" userId="d8abd42b69a5791b" providerId="LiveId" clId="{E52B3484-DFFB-4326-94BC-47A69EF66347}" dt="2021-09-01T00:15:23.161" v="241" actId="1076"/>
          <ac:grpSpMkLst>
            <pc:docMk/>
            <pc:sldMk cId="3498547437" sldId="298"/>
            <ac:grpSpMk id="8" creationId="{B75C0D41-96A5-4287-B248-9BDD34D3F045}"/>
          </ac:grpSpMkLst>
        </pc:grpChg>
        <pc:picChg chg="add mod">
          <ac:chgData name="Rodrigo Kenji Shiramizu" userId="d8abd42b69a5791b" providerId="LiveId" clId="{E52B3484-DFFB-4326-94BC-47A69EF66347}" dt="2021-09-01T00:02:58.518" v="76" actId="164"/>
          <ac:picMkLst>
            <pc:docMk/>
            <pc:sldMk cId="3498547437" sldId="298"/>
            <ac:picMk id="3" creationId="{0122F314-BDE8-4CB3-83B9-F7271601FA0B}"/>
          </ac:picMkLst>
        </pc:picChg>
        <pc:picChg chg="add del">
          <ac:chgData name="Rodrigo Kenji Shiramizu" userId="d8abd42b69a5791b" providerId="LiveId" clId="{E52B3484-DFFB-4326-94BC-47A69EF66347}" dt="2021-09-01T00:02:47.595" v="73" actId="22"/>
          <ac:picMkLst>
            <pc:docMk/>
            <pc:sldMk cId="3498547437" sldId="298"/>
            <ac:picMk id="5" creationId="{3C7B980F-8A5B-48E3-9BAE-4EB954B35275}"/>
          </ac:picMkLst>
        </pc:picChg>
        <pc:picChg chg="add mod">
          <ac:chgData name="Rodrigo Kenji Shiramizu" userId="d8abd42b69a5791b" providerId="LiveId" clId="{E52B3484-DFFB-4326-94BC-47A69EF66347}" dt="2021-09-01T00:49:58.961" v="476" actId="1035"/>
          <ac:picMkLst>
            <pc:docMk/>
            <pc:sldMk cId="3498547437" sldId="298"/>
            <ac:picMk id="6" creationId="{D9491F9A-6AA5-475F-8393-C190837190E6}"/>
          </ac:picMkLst>
        </pc:picChg>
        <pc:picChg chg="add mod">
          <ac:chgData name="Rodrigo Kenji Shiramizu" userId="d8abd42b69a5791b" providerId="LiveId" clId="{E52B3484-DFFB-4326-94BC-47A69EF66347}" dt="2021-09-01T00:02:58.518" v="76" actId="164"/>
          <ac:picMkLst>
            <pc:docMk/>
            <pc:sldMk cId="3498547437" sldId="298"/>
            <ac:picMk id="7" creationId="{85DC3920-9F50-46EB-B36D-284D42507016}"/>
          </ac:picMkLst>
        </pc:picChg>
        <pc:picChg chg="add mod">
          <ac:chgData name="Rodrigo Kenji Shiramizu" userId="d8abd42b69a5791b" providerId="LiveId" clId="{E52B3484-DFFB-4326-94BC-47A69EF66347}" dt="2021-09-01T00:47:21.017" v="363" actId="1076"/>
          <ac:picMkLst>
            <pc:docMk/>
            <pc:sldMk cId="3498547437" sldId="298"/>
            <ac:picMk id="1026" creationId="{9E69F4F0-AB6E-48C3-9A1B-10A2D847E14F}"/>
          </ac:picMkLst>
        </pc:picChg>
        <pc:picChg chg="add mod">
          <ac:chgData name="Rodrigo Kenji Shiramizu" userId="d8abd42b69a5791b" providerId="LiveId" clId="{E52B3484-DFFB-4326-94BC-47A69EF66347}" dt="2021-09-01T00:47:24.820" v="364" actId="1076"/>
          <ac:picMkLst>
            <pc:docMk/>
            <pc:sldMk cId="3498547437" sldId="298"/>
            <ac:picMk id="1028" creationId="{41DE7AAB-D14E-4AE6-8A02-1749906EE14E}"/>
          </ac:picMkLst>
        </pc:picChg>
      </pc:sldChg>
      <pc:sldChg chg="addSp delSp modSp mod addAnim delAnim modAnim">
        <pc:chgData name="Rodrigo Kenji Shiramizu" userId="d8abd42b69a5791b" providerId="LiveId" clId="{E52B3484-DFFB-4326-94BC-47A69EF66347}" dt="2021-09-01T22:14:22.336" v="564" actId="20577"/>
        <pc:sldMkLst>
          <pc:docMk/>
          <pc:sldMk cId="1618219937" sldId="299"/>
        </pc:sldMkLst>
        <pc:spChg chg="mod">
          <ac:chgData name="Rodrigo Kenji Shiramizu" userId="d8abd42b69a5791b" providerId="LiveId" clId="{E52B3484-DFFB-4326-94BC-47A69EF66347}" dt="2021-09-01T00:29:03.324" v="248" actId="207"/>
          <ac:spMkLst>
            <pc:docMk/>
            <pc:sldMk cId="1618219937" sldId="299"/>
            <ac:spMk id="4" creationId="{B66B4D98-EE32-4B7F-8341-848F2EADA72B}"/>
          </ac:spMkLst>
        </pc:spChg>
        <pc:spChg chg="mod">
          <ac:chgData name="Rodrigo Kenji Shiramizu" userId="d8abd42b69a5791b" providerId="LiveId" clId="{E52B3484-DFFB-4326-94BC-47A69EF66347}" dt="2021-09-01T00:04:17.845" v="88" actId="6549"/>
          <ac:spMkLst>
            <pc:docMk/>
            <pc:sldMk cId="1618219937" sldId="299"/>
            <ac:spMk id="5" creationId="{22D11587-65D8-4C84-9848-9D2E6CAA5D22}"/>
          </ac:spMkLst>
        </pc:spChg>
        <pc:spChg chg="mod">
          <ac:chgData name="Rodrigo Kenji Shiramizu" userId="d8abd42b69a5791b" providerId="LiveId" clId="{E52B3484-DFFB-4326-94BC-47A69EF66347}" dt="2021-09-01T00:04:19.452" v="89" actId="6549"/>
          <ac:spMkLst>
            <pc:docMk/>
            <pc:sldMk cId="1618219937" sldId="299"/>
            <ac:spMk id="7" creationId="{8FDDC29C-6E80-47EA-8D25-A4CAF0464CBA}"/>
          </ac:spMkLst>
        </pc:spChg>
        <pc:spChg chg="add mod ord">
          <ac:chgData name="Rodrigo Kenji Shiramizu" userId="d8abd42b69a5791b" providerId="LiveId" clId="{E52B3484-DFFB-4326-94BC-47A69EF66347}" dt="2021-09-01T21:46:52.853" v="556" actId="1076"/>
          <ac:spMkLst>
            <pc:docMk/>
            <pc:sldMk cId="1618219937" sldId="299"/>
            <ac:spMk id="8" creationId="{6E3A2210-86EC-4FE9-8D79-F50149E22AFC}"/>
          </ac:spMkLst>
        </pc:spChg>
        <pc:spChg chg="mod">
          <ac:chgData name="Rodrigo Kenji Shiramizu" userId="d8abd42b69a5791b" providerId="LiveId" clId="{E52B3484-DFFB-4326-94BC-47A69EF66347}" dt="2021-09-01T22:14:22.336" v="564" actId="20577"/>
          <ac:spMkLst>
            <pc:docMk/>
            <pc:sldMk cId="1618219937" sldId="299"/>
            <ac:spMk id="9" creationId="{27A225D2-1EA5-41A6-A091-59025C387276}"/>
          </ac:spMkLst>
        </pc:spChg>
        <pc:spChg chg="mod">
          <ac:chgData name="Rodrigo Kenji Shiramizu" userId="d8abd42b69a5791b" providerId="LiveId" clId="{E52B3484-DFFB-4326-94BC-47A69EF66347}" dt="2021-09-01T00:04:20.222" v="90" actId="6549"/>
          <ac:spMkLst>
            <pc:docMk/>
            <pc:sldMk cId="1618219937" sldId="299"/>
            <ac:spMk id="10" creationId="{E26115EE-6311-4789-ACE4-EBB2F70EF7A8}"/>
          </ac:spMkLst>
        </pc:spChg>
        <pc:spChg chg="add mod">
          <ac:chgData name="Rodrigo Kenji Shiramizu" userId="d8abd42b69a5791b" providerId="LiveId" clId="{E52B3484-DFFB-4326-94BC-47A69EF66347}" dt="2021-09-01T00:12:42.960" v="161" actId="207"/>
          <ac:spMkLst>
            <pc:docMk/>
            <pc:sldMk cId="1618219937" sldId="299"/>
            <ac:spMk id="11" creationId="{49209269-3800-4F62-BE47-C86A9D07133A}"/>
          </ac:spMkLst>
        </pc:spChg>
        <pc:spChg chg="add del mod ord">
          <ac:chgData name="Rodrigo Kenji Shiramizu" userId="d8abd42b69a5791b" providerId="LiveId" clId="{E52B3484-DFFB-4326-94BC-47A69EF66347}" dt="2021-09-01T21:47:04.659" v="558" actId="166"/>
          <ac:spMkLst>
            <pc:docMk/>
            <pc:sldMk cId="1618219937" sldId="299"/>
            <ac:spMk id="12" creationId="{192BAE91-7317-4082-8A70-BF7DE160CDB3}"/>
          </ac:spMkLst>
        </pc:spChg>
        <pc:spChg chg="mod">
          <ac:chgData name="Rodrigo Kenji Shiramizu" userId="d8abd42b69a5791b" providerId="LiveId" clId="{E52B3484-DFFB-4326-94BC-47A69EF66347}" dt="2021-09-01T00:04:21.212" v="91" actId="6549"/>
          <ac:spMkLst>
            <pc:docMk/>
            <pc:sldMk cId="1618219937" sldId="299"/>
            <ac:spMk id="14" creationId="{3A559074-B27A-47D5-BCC7-B99B99F2D34A}"/>
          </ac:spMkLst>
        </pc:spChg>
        <pc:spChg chg="del">
          <ac:chgData name="Rodrigo Kenji Shiramizu" userId="d8abd42b69a5791b" providerId="LiveId" clId="{E52B3484-DFFB-4326-94BC-47A69EF66347}" dt="2021-09-01T00:04:15.696" v="87" actId="478"/>
          <ac:spMkLst>
            <pc:docMk/>
            <pc:sldMk cId="1618219937" sldId="299"/>
            <ac:spMk id="15" creationId="{8615CC0E-DE0A-4301-974B-E536ADDD966A}"/>
          </ac:spMkLst>
        </pc:spChg>
        <pc:spChg chg="add mod ord">
          <ac:chgData name="Rodrigo Kenji Shiramizu" userId="d8abd42b69a5791b" providerId="LiveId" clId="{E52B3484-DFFB-4326-94BC-47A69EF66347}" dt="2021-09-01T21:46:52.853" v="556" actId="1076"/>
          <ac:spMkLst>
            <pc:docMk/>
            <pc:sldMk cId="1618219937" sldId="299"/>
            <ac:spMk id="18" creationId="{5E82BB78-2D2C-4976-8E2D-14A513693280}"/>
          </ac:spMkLst>
        </pc:spChg>
        <pc:picChg chg="add del mod">
          <ac:chgData name="Rodrigo Kenji Shiramizu" userId="d8abd42b69a5791b" providerId="LiveId" clId="{E52B3484-DFFB-4326-94BC-47A69EF66347}" dt="2021-09-01T21:45:03.392" v="529" actId="478"/>
          <ac:picMkLst>
            <pc:docMk/>
            <pc:sldMk cId="1618219937" sldId="299"/>
            <ac:picMk id="3" creationId="{998D6D03-DD7E-4512-A624-83B947684B8F}"/>
          </ac:picMkLst>
        </pc:picChg>
        <pc:picChg chg="add mod ord">
          <ac:chgData name="Rodrigo Kenji Shiramizu" userId="d8abd42b69a5791b" providerId="LiveId" clId="{E52B3484-DFFB-4326-94BC-47A69EF66347}" dt="2021-09-01T21:45:21.688" v="543" actId="1076"/>
          <ac:picMkLst>
            <pc:docMk/>
            <pc:sldMk cId="1618219937" sldId="299"/>
            <ac:picMk id="6" creationId="{EAAB4E2A-B407-47CC-9D7E-8C21B84B93F8}"/>
          </ac:picMkLst>
        </pc:picChg>
        <pc:picChg chg="del">
          <ac:chgData name="Rodrigo Kenji Shiramizu" userId="d8abd42b69a5791b" providerId="LiveId" clId="{E52B3484-DFFB-4326-94BC-47A69EF66347}" dt="2021-09-01T00:04:22.942" v="94" actId="478"/>
          <ac:picMkLst>
            <pc:docMk/>
            <pc:sldMk cId="1618219937" sldId="299"/>
            <ac:picMk id="16" creationId="{0DBFFE69-ED64-4178-A788-E9425B4AC113}"/>
          </ac:picMkLst>
        </pc:picChg>
        <pc:picChg chg="del">
          <ac:chgData name="Rodrigo Kenji Shiramizu" userId="d8abd42b69a5791b" providerId="LiveId" clId="{E52B3484-DFFB-4326-94BC-47A69EF66347}" dt="2021-09-01T00:04:21.952" v="92" actId="478"/>
          <ac:picMkLst>
            <pc:docMk/>
            <pc:sldMk cId="1618219937" sldId="299"/>
            <ac:picMk id="17" creationId="{3D0DF0BB-F3AD-483A-8B53-D50A33468B4D}"/>
          </ac:picMkLst>
        </pc:picChg>
        <pc:picChg chg="add mod">
          <ac:chgData name="Rodrigo Kenji Shiramizu" userId="d8abd42b69a5791b" providerId="LiveId" clId="{E52B3484-DFFB-4326-94BC-47A69EF66347}" dt="2021-09-01T21:45:06.135" v="540" actId="1035"/>
          <ac:picMkLst>
            <pc:docMk/>
            <pc:sldMk cId="1618219937" sldId="299"/>
            <ac:picMk id="17" creationId="{4F034E63-DFDB-4841-B312-AFB9BC85DA34}"/>
          </ac:picMkLst>
        </pc:picChg>
        <pc:picChg chg="add mod modCrop">
          <ac:chgData name="Rodrigo Kenji Shiramizu" userId="d8abd42b69a5791b" providerId="LiveId" clId="{E52B3484-DFFB-4326-94BC-47A69EF66347}" dt="2021-09-01T00:10:51.244" v="122" actId="14100"/>
          <ac:picMkLst>
            <pc:docMk/>
            <pc:sldMk cId="1618219937" sldId="299"/>
            <ac:picMk id="19" creationId="{1C2870DF-CCE3-48DB-A74E-754EED49FBED}"/>
          </ac:picMkLst>
        </pc:picChg>
        <pc:picChg chg="add mod">
          <ac:chgData name="Rodrigo Kenji Shiramizu" userId="d8abd42b69a5791b" providerId="LiveId" clId="{E52B3484-DFFB-4326-94BC-47A69EF66347}" dt="2021-09-01T00:25:14.411" v="246" actId="1076"/>
          <ac:picMkLst>
            <pc:docMk/>
            <pc:sldMk cId="1618219937" sldId="299"/>
            <ac:picMk id="20" creationId="{1A746C97-183B-4ADB-B9CA-7F6012140DD7}"/>
          </ac:picMkLst>
        </pc:picChg>
        <pc:picChg chg="del">
          <ac:chgData name="Rodrigo Kenji Shiramizu" userId="d8abd42b69a5791b" providerId="LiveId" clId="{E52B3484-DFFB-4326-94BC-47A69EF66347}" dt="2021-09-01T00:04:22.475" v="93" actId="478"/>
          <ac:picMkLst>
            <pc:docMk/>
            <pc:sldMk cId="1618219937" sldId="299"/>
            <ac:picMk id="3074" creationId="{A6C57A1B-AE1A-4605-83A5-A8DE9F1ED346}"/>
          </ac:picMkLst>
        </pc:picChg>
      </pc:sldChg>
      <pc:sldChg chg="del">
        <pc:chgData name="Rodrigo Kenji Shiramizu" userId="d8abd42b69a5791b" providerId="LiveId" clId="{E52B3484-DFFB-4326-94BC-47A69EF66347}" dt="2021-09-01T00:00:34.977" v="60" actId="47"/>
        <pc:sldMkLst>
          <pc:docMk/>
          <pc:sldMk cId="1555733948" sldId="300"/>
        </pc:sldMkLst>
      </pc:sldChg>
    </pc:docChg>
  </pc:docChgLst>
  <pc:docChgLst>
    <pc:chgData name="Rodrigo Kenji Shiramizu" userId="d8abd42b69a5791b" providerId="Windows Live" clId="Web-{F8DBCC8B-C5DE-49D6-A056-0EEE2137150A}"/>
    <pc:docChg chg="modSld">
      <pc:chgData name="Rodrigo Kenji Shiramizu" userId="d8abd42b69a5791b" providerId="Windows Live" clId="Web-{F8DBCC8B-C5DE-49D6-A056-0EEE2137150A}" dt="2021-09-01T00:28:20.077" v="68" actId="1076"/>
      <pc:docMkLst>
        <pc:docMk/>
      </pc:docMkLst>
      <pc:sldChg chg="addSp modSp addAnim modAnim">
        <pc:chgData name="Rodrigo Kenji Shiramizu" userId="d8abd42b69a5791b" providerId="Windows Live" clId="Web-{F8DBCC8B-C5DE-49D6-A056-0EEE2137150A}" dt="2021-09-01T00:28:20.077" v="68" actId="1076"/>
        <pc:sldMkLst>
          <pc:docMk/>
          <pc:sldMk cId="1618219937" sldId="299"/>
        </pc:sldMkLst>
        <pc:spChg chg="add mod">
          <ac:chgData name="Rodrigo Kenji Shiramizu" userId="d8abd42b69a5791b" providerId="Windows Live" clId="Web-{F8DBCC8B-C5DE-49D6-A056-0EEE2137150A}" dt="2021-09-01T00:27:09.936" v="33"/>
          <ac:spMkLst>
            <pc:docMk/>
            <pc:sldMk cId="1618219937" sldId="299"/>
            <ac:spMk id="2" creationId="{8902D706-A3EB-4262-88C9-09CE65DA32CE}"/>
          </ac:spMkLst>
        </pc:spChg>
        <pc:spChg chg="add mod">
          <ac:chgData name="Rodrigo Kenji Shiramizu" userId="d8abd42b69a5791b" providerId="Windows Live" clId="Web-{F8DBCC8B-C5DE-49D6-A056-0EEE2137150A}" dt="2021-09-01T00:28:20.077" v="68" actId="1076"/>
          <ac:spMkLst>
            <pc:docMk/>
            <pc:sldMk cId="1618219937" sldId="299"/>
            <ac:spMk id="4" creationId="{B66B4D98-EE32-4B7F-8341-848F2EADA72B}"/>
          </ac:spMkLst>
        </pc:spChg>
        <pc:spChg chg="mod">
          <ac:chgData name="Rodrigo Kenji Shiramizu" userId="d8abd42b69a5791b" providerId="Windows Live" clId="Web-{F8DBCC8B-C5DE-49D6-A056-0EEE2137150A}" dt="2021-09-01T00:27:01.904" v="31" actId="1076"/>
          <ac:spMkLst>
            <pc:docMk/>
            <pc:sldMk cId="1618219937" sldId="299"/>
            <ac:spMk id="11" creationId="{49209269-3800-4F62-BE47-C86A9D07133A}"/>
          </ac:spMkLst>
        </pc:spChg>
      </pc:sldChg>
    </pc:docChg>
  </pc:docChgLst>
  <pc:docChgLst>
    <pc:chgData name="Raquel Bueno" userId="7d26aff114817199" providerId="Windows Live" clId="Web-{BB31F760-1D78-42E6-A7EB-EE0076AC226B}"/>
    <pc:docChg chg="modSld">
      <pc:chgData name="Raquel Bueno" userId="7d26aff114817199" providerId="Windows Live" clId="Web-{BB31F760-1D78-42E6-A7EB-EE0076AC226B}" dt="2021-09-01T21:40:21.344" v="84" actId="20577"/>
      <pc:docMkLst>
        <pc:docMk/>
      </pc:docMkLst>
      <pc:sldChg chg="addSp delSp modSp addAnim delAnim">
        <pc:chgData name="Raquel Bueno" userId="7d26aff114817199" providerId="Windows Live" clId="Web-{BB31F760-1D78-42E6-A7EB-EE0076AC226B}" dt="2021-09-01T21:40:21.344" v="84" actId="20577"/>
        <pc:sldMkLst>
          <pc:docMk/>
          <pc:sldMk cId="1618219937" sldId="299"/>
        </pc:sldMkLst>
        <pc:spChg chg="mod">
          <ac:chgData name="Raquel Bueno" userId="7d26aff114817199" providerId="Windows Live" clId="Web-{BB31F760-1D78-42E6-A7EB-EE0076AC226B}" dt="2021-09-01T21:37:40.199" v="1"/>
          <ac:spMkLst>
            <pc:docMk/>
            <pc:sldMk cId="1618219937" sldId="299"/>
            <ac:spMk id="10" creationId="{E26115EE-6311-4789-ACE4-EBB2F70EF7A8}"/>
          </ac:spMkLst>
        </pc:spChg>
        <pc:spChg chg="add mod">
          <ac:chgData name="Raquel Bueno" userId="7d26aff114817199" providerId="Windows Live" clId="Web-{BB31F760-1D78-42E6-A7EB-EE0076AC226B}" dt="2021-09-01T21:40:21.344" v="84" actId="20577"/>
          <ac:spMkLst>
            <pc:docMk/>
            <pc:sldMk cId="1618219937" sldId="299"/>
            <ac:spMk id="15" creationId="{678C340D-99FB-4503-8FA1-F17E35D02C2E}"/>
          </ac:spMkLst>
        </pc:spChg>
        <pc:spChg chg="add del mod">
          <ac:chgData name="Raquel Bueno" userId="7d26aff114817199" providerId="Windows Live" clId="Web-{BB31F760-1D78-42E6-A7EB-EE0076AC226B}" dt="2021-09-01T21:40:02.459" v="74"/>
          <ac:spMkLst>
            <pc:docMk/>
            <pc:sldMk cId="1618219937" sldId="299"/>
            <ac:spMk id="16" creationId="{DDAF5B42-6481-4870-B4AB-3E7B4A7BFAAD}"/>
          </ac:spMkLst>
        </pc:spChg>
        <pc:picChg chg="add mod modCrop">
          <ac:chgData name="Raquel Bueno" userId="7d26aff114817199" providerId="Windows Live" clId="Web-{BB31F760-1D78-42E6-A7EB-EE0076AC226B}" dt="2021-09-01T21:38:41.076" v="8" actId="1076"/>
          <ac:picMkLst>
            <pc:docMk/>
            <pc:sldMk cId="1618219937" sldId="299"/>
            <ac:picMk id="13" creationId="{BD02E575-CE5D-4687-9CC5-7CE7349E37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3215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951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306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38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7602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9610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042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8407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406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6232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7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59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9572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95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80" name="Google Shape;180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0510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33772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3288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7616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1"/>
          <p:cNvSpPr txBox="1">
            <a:spLocks noGrp="1"/>
          </p:cNvSpPr>
          <p:nvPr>
            <p:ph type="dt" idx="10"/>
          </p:nvPr>
        </p:nvSpPr>
        <p:spPr>
          <a:xfrm>
            <a:off x="457200" y="625030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19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- Texto padrão" type="tx">
  <p:cSld name="08- Texto padrã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>
            <a:spLocks noGrp="1"/>
          </p:cNvSpPr>
          <p:nvPr>
            <p:ph type="title"/>
          </p:nvPr>
        </p:nvSpPr>
        <p:spPr>
          <a:xfrm>
            <a:off x="639150" y="292625"/>
            <a:ext cx="819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ldNum" idx="12"/>
          </p:nvPr>
        </p:nvSpPr>
        <p:spPr>
          <a:xfrm>
            <a:off x="319058" y="452936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81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9030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7689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5532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271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0075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25481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7668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326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‹#›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39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Taip%C3%A9" TargetMode="External"/><Relationship Id="rId13" Type="http://schemas.openxmlformats.org/officeDocument/2006/relationships/hyperlink" Target="https://pt.wikipedia.org/wiki/Jay_Chou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pt.wikipedia.org/wiki/Software" TargetMode="External"/><Relationship Id="rId12" Type="http://schemas.openxmlformats.org/officeDocument/2006/relationships/hyperlink" Target="https://pt.wikipedia.org/wiki/Mandopop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t.wikipedia.org/wiki/M%C3%BAsica" TargetMode="External"/><Relationship Id="rId11" Type="http://schemas.openxmlformats.org/officeDocument/2006/relationships/hyperlink" Target="https://pt.wikipedia.org/wiki/KKBox#cite_note-1" TargetMode="External"/><Relationship Id="rId5" Type="http://schemas.openxmlformats.org/officeDocument/2006/relationships/hyperlink" Target="https://pt.wikipedia.org/wiki/Streaming" TargetMode="External"/><Relationship Id="rId15" Type="http://schemas.openxmlformats.org/officeDocument/2006/relationships/hyperlink" Target="https://pt.wikipedia.org/wiki/Gold_Typhoon" TargetMode="External"/><Relationship Id="rId10" Type="http://schemas.openxmlformats.org/officeDocument/2006/relationships/hyperlink" Target="https://pt.wikipedia.org/wiki/Freemium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pt.wikipedia.org/wiki/Taiwan" TargetMode="External"/><Relationship Id="rId14" Type="http://schemas.openxmlformats.org/officeDocument/2006/relationships/hyperlink" Target="https://pt.wikipedia.org/wiki/Mayda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>
            <a:spLocks noGrp="1"/>
          </p:cNvSpPr>
          <p:nvPr>
            <p:ph type="sldNum" idx="4294967295"/>
          </p:nvPr>
        </p:nvSpPr>
        <p:spPr>
          <a:xfrm>
            <a:off x="7010400" y="4505325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"/>
          <p:cNvCxnSpPr/>
          <p:nvPr/>
        </p:nvCxnSpPr>
        <p:spPr>
          <a:xfrm>
            <a:off x="560388" y="-590074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6" name="Google Shape;116;p1"/>
          <p:cNvCxnSpPr/>
          <p:nvPr/>
        </p:nvCxnSpPr>
        <p:spPr>
          <a:xfrm>
            <a:off x="560388" y="-590074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9" name="Google Shape;119;p1"/>
          <p:cNvSpPr txBox="1"/>
          <p:nvPr/>
        </p:nvSpPr>
        <p:spPr>
          <a:xfrm>
            <a:off x="711587" y="3380032"/>
            <a:ext cx="31716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734381" y="4206982"/>
            <a:ext cx="1382255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agosto/2021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711587" y="3583732"/>
            <a:ext cx="2351653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Projeto Integrador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b="1">
                <a:solidFill>
                  <a:schemeClr val="dk1"/>
                </a:solidFill>
              </a:rPr>
              <a:t>Grupo 3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"/>
          <p:cNvCxnSpPr/>
          <p:nvPr/>
        </p:nvCxnSpPr>
        <p:spPr>
          <a:xfrm rot="10800000">
            <a:off x="711639" y="3443579"/>
            <a:ext cx="907500" cy="0"/>
          </a:xfrm>
          <a:prstGeom prst="straightConnector1">
            <a:avLst/>
          </a:prstGeom>
          <a:noFill/>
          <a:ln w="25400" cap="flat" cmpd="sng">
            <a:solidFill>
              <a:srgbClr val="49719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21;p1">
            <a:extLst>
              <a:ext uri="{FF2B5EF4-FFF2-40B4-BE49-F238E27FC236}">
                <a16:creationId xmlns:a16="http://schemas.microsoft.com/office/drawing/2014/main" id="{4653120B-A22C-4666-AAA1-247E04A6A058}"/>
              </a:ext>
            </a:extLst>
          </p:cNvPr>
          <p:cNvSpPr/>
          <p:nvPr/>
        </p:nvSpPr>
        <p:spPr>
          <a:xfrm>
            <a:off x="2116636" y="1822723"/>
            <a:ext cx="5391276" cy="99148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17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Previsão de </a:t>
            </a:r>
            <a:r>
              <a:rPr lang="pt-BR" sz="2800" b="1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Churn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2" descr="KKBox Integrated!">
            <a:extLst>
              <a:ext uri="{FF2B5EF4-FFF2-40B4-BE49-F238E27FC236}">
                <a16:creationId xmlns:a16="http://schemas.microsoft.com/office/drawing/2014/main" id="{22DEF66E-B0E0-40D7-AFBF-D6EF2C98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2" t="33064" r="21969" b="36157"/>
          <a:stretch/>
        </p:blipFill>
        <p:spPr bwMode="auto">
          <a:xfrm>
            <a:off x="241278" y="330001"/>
            <a:ext cx="2690181" cy="7482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19;p1">
            <a:extLst>
              <a:ext uri="{FF2B5EF4-FFF2-40B4-BE49-F238E27FC236}">
                <a16:creationId xmlns:a16="http://schemas.microsoft.com/office/drawing/2014/main" id="{0425D1C2-F833-40E1-A9F4-9FF2C3F9E0AC}"/>
              </a:ext>
            </a:extLst>
          </p:cNvPr>
          <p:cNvSpPr txBox="1"/>
          <p:nvPr/>
        </p:nvSpPr>
        <p:spPr>
          <a:xfrm>
            <a:off x="863987" y="3532432"/>
            <a:ext cx="31716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1;p1">
            <a:extLst>
              <a:ext uri="{FF2B5EF4-FFF2-40B4-BE49-F238E27FC236}">
                <a16:creationId xmlns:a16="http://schemas.microsoft.com/office/drawing/2014/main" id="{08292BE4-88AC-4058-B81F-27DE296D8777}"/>
              </a:ext>
            </a:extLst>
          </p:cNvPr>
          <p:cNvSpPr/>
          <p:nvPr/>
        </p:nvSpPr>
        <p:spPr>
          <a:xfrm>
            <a:off x="6544697" y="3503300"/>
            <a:ext cx="2351653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Bruna </a:t>
            </a:r>
            <a:r>
              <a:rPr lang="pt-BR" sz="2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Charabe</a:t>
            </a:r>
            <a:endParaRPr lang="pt-BR"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Raquel Ribeiro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Rodrigo </a:t>
            </a:r>
            <a:r>
              <a:rPr lang="pt-BR" sz="2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shiramizu</a:t>
            </a:r>
            <a:endParaRPr lang="pt-BR"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894598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Modelos</a:t>
            </a:r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11587-65D8-4C84-9848-9D2E6CAA5D22}"/>
              </a:ext>
            </a:extLst>
          </p:cNvPr>
          <p:cNvSpPr/>
          <p:nvPr/>
        </p:nvSpPr>
        <p:spPr>
          <a:xfrm>
            <a:off x="1892810" y="192016"/>
            <a:ext cx="3258310" cy="1994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GaussianNB</a:t>
            </a:r>
          </a:p>
          <a:p>
            <a:pPr algn="ctr"/>
            <a:endParaRPr lang="pt-BR">
              <a:solidFill>
                <a:schemeClr val="tx1"/>
              </a:solidFill>
            </a:endParaRPr>
          </a:p>
          <a:p>
            <a:pPr algn="ctr"/>
            <a:endParaRPr lang="pt-BR">
              <a:solidFill>
                <a:schemeClr val="tx1"/>
              </a:solidFill>
            </a:endParaRPr>
          </a:p>
          <a:p>
            <a:pPr algn="ctr"/>
            <a:endParaRPr lang="pt-BR">
              <a:solidFill>
                <a:schemeClr val="tx1"/>
              </a:solidFill>
            </a:endParaRPr>
          </a:p>
          <a:p>
            <a:pPr algn="ctr"/>
            <a:endParaRPr lang="pt-BR">
              <a:solidFill>
                <a:schemeClr val="tx1"/>
              </a:solidFill>
            </a:endParaRPr>
          </a:p>
          <a:p>
            <a:pPr algn="ctr"/>
            <a:endParaRPr lang="pt-BR">
              <a:solidFill>
                <a:schemeClr val="tx1"/>
              </a:solidFill>
            </a:endParaRPr>
          </a:p>
          <a:p>
            <a:pPr algn="ctr"/>
            <a:endParaRPr lang="pt-BR">
              <a:solidFill>
                <a:schemeClr val="tx1"/>
              </a:solidFill>
            </a:endParaRPr>
          </a:p>
          <a:p>
            <a:pPr algn="ctr"/>
            <a:endParaRPr lang="pt-BR">
              <a:solidFill>
                <a:schemeClr val="tx1"/>
              </a:solidFill>
            </a:endParaRPr>
          </a:p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DC29C-6E80-47EA-8D25-A4CAF0464CBA}"/>
              </a:ext>
            </a:extLst>
          </p:cNvPr>
          <p:cNvSpPr/>
          <p:nvPr/>
        </p:nvSpPr>
        <p:spPr>
          <a:xfrm>
            <a:off x="5431269" y="192016"/>
            <a:ext cx="3258310" cy="1994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>
                <a:solidFill>
                  <a:schemeClr val="tx1"/>
                </a:solidFill>
              </a:rPr>
              <a:t>Regressão Logística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6115EE-6311-4789-ACE4-EBB2F70EF7A8}"/>
              </a:ext>
            </a:extLst>
          </p:cNvPr>
          <p:cNvSpPr/>
          <p:nvPr/>
        </p:nvSpPr>
        <p:spPr>
          <a:xfrm>
            <a:off x="1892810" y="2327910"/>
            <a:ext cx="3258310" cy="1994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Decision</a:t>
            </a:r>
            <a:r>
              <a:rPr lang="pt-BR">
                <a:solidFill>
                  <a:schemeClr val="tx1"/>
                </a:solidFill>
              </a:rPr>
              <a:t> </a:t>
            </a:r>
            <a:r>
              <a:rPr lang="pt-BR" err="1">
                <a:solidFill>
                  <a:schemeClr val="tx1"/>
                </a:solidFill>
              </a:rPr>
              <a:t>Tree</a:t>
            </a: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B1AC3C-872C-42A6-8241-FCB675F9C9DD}"/>
              </a:ext>
            </a:extLst>
          </p:cNvPr>
          <p:cNvSpPr/>
          <p:nvPr/>
        </p:nvSpPr>
        <p:spPr>
          <a:xfrm>
            <a:off x="5431269" y="2327910"/>
            <a:ext cx="3258310" cy="1994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Random</a:t>
            </a:r>
            <a:r>
              <a:rPr lang="pt-BR">
                <a:solidFill>
                  <a:schemeClr val="tx1"/>
                </a:solidFill>
              </a:rPr>
              <a:t> Forest</a:t>
            </a:r>
          </a:p>
        </p:txBody>
      </p:sp>
      <p:pic>
        <p:nvPicPr>
          <p:cNvPr id="2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A7E6EB47-3493-4DF0-864C-641D3A6A6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0" b="640"/>
          <a:stretch/>
        </p:blipFill>
        <p:spPr>
          <a:xfrm>
            <a:off x="2188029" y="613330"/>
            <a:ext cx="2754085" cy="1518301"/>
          </a:xfrm>
          <a:prstGeom prst="rect">
            <a:avLst/>
          </a:prstGeom>
        </p:spPr>
      </p:pic>
      <p:pic>
        <p:nvPicPr>
          <p:cNvPr id="3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31BCFE9-3F57-4563-B9AB-4B09843A0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157" y="611261"/>
            <a:ext cx="3080657" cy="1526121"/>
          </a:xfrm>
          <a:prstGeom prst="rect">
            <a:avLst/>
          </a:prstGeom>
        </p:spPr>
      </p:pic>
      <p:pic>
        <p:nvPicPr>
          <p:cNvPr id="4" name="Imagem 5" descr="Texto preto sobre fundo branco&#10;&#10;Descrição gerada automaticamente">
            <a:extLst>
              <a:ext uri="{FF2B5EF4-FFF2-40B4-BE49-F238E27FC236}">
                <a16:creationId xmlns:a16="http://schemas.microsoft.com/office/drawing/2014/main" id="{3DE294AB-C841-4E7D-A9CB-9F26E664E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6386" y="2666423"/>
            <a:ext cx="2917371" cy="1574140"/>
          </a:xfrm>
          <a:prstGeom prst="rect">
            <a:avLst/>
          </a:prstGeom>
        </p:spPr>
      </p:pic>
      <p:pic>
        <p:nvPicPr>
          <p:cNvPr id="6" name="Imagem 7">
            <a:extLst>
              <a:ext uri="{FF2B5EF4-FFF2-40B4-BE49-F238E27FC236}">
                <a16:creationId xmlns:a16="http://schemas.microsoft.com/office/drawing/2014/main" id="{C9F291F5-4AE7-4FB4-8661-C7208E705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886" y="2664483"/>
            <a:ext cx="2743200" cy="15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8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894598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Evolução</a:t>
            </a:r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11587-65D8-4C84-9848-9D2E6CAA5D22}"/>
              </a:ext>
            </a:extLst>
          </p:cNvPr>
          <p:cNvSpPr/>
          <p:nvPr/>
        </p:nvSpPr>
        <p:spPr>
          <a:xfrm>
            <a:off x="1867601" y="137158"/>
            <a:ext cx="2211850" cy="422649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Gradient</a:t>
            </a:r>
            <a:r>
              <a:rPr lang="pt-BR">
                <a:solidFill>
                  <a:schemeClr val="tx1"/>
                </a:solidFill>
              </a:rPr>
              <a:t> </a:t>
            </a:r>
            <a:r>
              <a:rPr lang="pt-BR" err="1">
                <a:solidFill>
                  <a:schemeClr val="tx1"/>
                </a:solidFill>
              </a:rPr>
              <a:t>Boosting</a:t>
            </a:r>
            <a:endParaRPr lang="pt-BR" err="1"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6A0B5969-D815-43DF-A200-D97940F69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0" r="177" b="58791"/>
          <a:stretch/>
        </p:blipFill>
        <p:spPr>
          <a:xfrm>
            <a:off x="2068285" y="1134909"/>
            <a:ext cx="1908273" cy="752677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FDECF8D6-B948-487D-9C39-A05EAD2F139C}"/>
              </a:ext>
            </a:extLst>
          </p:cNvPr>
          <p:cNvSpPr/>
          <p:nvPr/>
        </p:nvSpPr>
        <p:spPr>
          <a:xfrm>
            <a:off x="4283942" y="137157"/>
            <a:ext cx="2211850" cy="422649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Feature</a:t>
            </a:r>
            <a:r>
              <a:rPr lang="pt-BR">
                <a:solidFill>
                  <a:schemeClr val="tx1"/>
                </a:solidFill>
              </a:rPr>
              <a:t> </a:t>
            </a:r>
            <a:r>
              <a:rPr lang="pt-BR" err="1">
                <a:solidFill>
                  <a:schemeClr val="tx1"/>
                </a:solidFill>
              </a:rPr>
              <a:t>Importance</a:t>
            </a:r>
            <a:endParaRPr lang="pt-BR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2BDD4EC-2096-40B6-9B9F-E78969618B41}"/>
              </a:ext>
            </a:extLst>
          </p:cNvPr>
          <p:cNvSpPr/>
          <p:nvPr/>
        </p:nvSpPr>
        <p:spPr>
          <a:xfrm>
            <a:off x="6700285" y="137157"/>
            <a:ext cx="2211850" cy="4226495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Hiperparametros</a:t>
            </a:r>
            <a:endParaRPr lang="pt-BR" err="1"/>
          </a:p>
        </p:txBody>
      </p:sp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D9919951-7A07-49E7-841E-CF489F0F4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357" y="969448"/>
            <a:ext cx="2126582" cy="2557478"/>
          </a:xfrm>
          <a:prstGeom prst="rect">
            <a:avLst/>
          </a:prstGeom>
        </p:spPr>
      </p:pic>
      <p:pic>
        <p:nvPicPr>
          <p:cNvPr id="14" name="Imagem 2" descr="Tabela&#10;&#10;Descrição gerada automaticamente">
            <a:extLst>
              <a:ext uri="{FF2B5EF4-FFF2-40B4-BE49-F238E27FC236}">
                <a16:creationId xmlns:a16="http://schemas.microsoft.com/office/drawing/2014/main" id="{32433608-BBB9-4C7C-AD25-ADA4A7F9D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" t="40659" r="30851" b="2472"/>
          <a:stretch/>
        </p:blipFill>
        <p:spPr>
          <a:xfrm>
            <a:off x="1927917" y="2032262"/>
            <a:ext cx="2098769" cy="1138950"/>
          </a:xfrm>
          <a:prstGeom prst="rect">
            <a:avLst/>
          </a:prstGeom>
        </p:spPr>
      </p:pic>
      <p:pic>
        <p:nvPicPr>
          <p:cNvPr id="4" name="Imagem 5" descr="Texto&#10;&#10;Descrição gerada automaticamente">
            <a:extLst>
              <a:ext uri="{FF2B5EF4-FFF2-40B4-BE49-F238E27FC236}">
                <a16:creationId xmlns:a16="http://schemas.microsoft.com/office/drawing/2014/main" id="{A38BDDCB-0F66-470D-BFD0-E5CD17D545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94" t="4013" r="-183" b="-292"/>
          <a:stretch/>
        </p:blipFill>
        <p:spPr>
          <a:xfrm>
            <a:off x="6854991" y="1780244"/>
            <a:ext cx="1895844" cy="1331127"/>
          </a:xfrm>
          <a:prstGeom prst="rect">
            <a:avLst/>
          </a:prstGeom>
        </p:spPr>
      </p:pic>
      <p:pic>
        <p:nvPicPr>
          <p:cNvPr id="15" name="Imagem 15" descr="Texto&#10;&#10;Descrição gerada automaticamente">
            <a:extLst>
              <a:ext uri="{FF2B5EF4-FFF2-40B4-BE49-F238E27FC236}">
                <a16:creationId xmlns:a16="http://schemas.microsoft.com/office/drawing/2014/main" id="{234119C0-D058-4E5B-A44D-1E21CA71E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781" y="981386"/>
            <a:ext cx="2056398" cy="4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2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894598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Resultados</a:t>
            </a:r>
          </a:p>
          <a:p>
            <a:pPr algn="ctr"/>
            <a:r>
              <a:rPr lang="pt-BR" sz="1600"/>
              <a:t>Preliminares</a:t>
            </a:r>
            <a:endParaRPr lang="en-US" sz="1600"/>
          </a:p>
        </p:txBody>
      </p:sp>
      <p:sp>
        <p:nvSpPr>
          <p:cNvPr id="14" name="Google Shape;183;p8">
            <a:extLst>
              <a:ext uri="{FF2B5EF4-FFF2-40B4-BE49-F238E27FC236}">
                <a16:creationId xmlns:a16="http://schemas.microsoft.com/office/drawing/2014/main" id="{3E90DA77-8046-494E-AB53-B6319B6F8A91}"/>
              </a:ext>
            </a:extLst>
          </p:cNvPr>
          <p:cNvSpPr txBox="1">
            <a:spLocks/>
          </p:cNvSpPr>
          <p:nvPr/>
        </p:nvSpPr>
        <p:spPr>
          <a:xfrm>
            <a:off x="1826770" y="448802"/>
            <a:ext cx="7195310" cy="389459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pt-BR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</a:pPr>
            <a:endParaRPr lang="pt-BR" sz="1100"/>
          </a:p>
        </p:txBody>
      </p:sp>
      <p:pic>
        <p:nvPicPr>
          <p:cNvPr id="15" name="Imagem 2" descr="Tabela&#10;&#10;Descrição gerada automaticamente">
            <a:extLst>
              <a:ext uri="{FF2B5EF4-FFF2-40B4-BE49-F238E27FC236}">
                <a16:creationId xmlns:a16="http://schemas.microsoft.com/office/drawing/2014/main" id="{85A11726-07CB-44FA-8829-DF09F6B9B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" t="46670" r="30851" b="21473"/>
          <a:stretch/>
        </p:blipFill>
        <p:spPr>
          <a:xfrm>
            <a:off x="2415552" y="1368596"/>
            <a:ext cx="5994422" cy="182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4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894598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Data</a:t>
            </a:r>
          </a:p>
          <a:p>
            <a:pPr algn="ctr"/>
            <a:r>
              <a:rPr lang="pt-BR" sz="1600" err="1"/>
              <a:t>Optimization</a:t>
            </a:r>
            <a:endParaRPr lang="pt-BR" sz="1600"/>
          </a:p>
          <a:p>
            <a:pPr algn="ctr"/>
            <a:r>
              <a:rPr lang="pt-BR" sz="1600"/>
              <a:t>&amp;</a:t>
            </a:r>
          </a:p>
          <a:p>
            <a:pPr algn="ctr"/>
            <a:r>
              <a:rPr lang="pt-BR" sz="1600" err="1"/>
              <a:t>Feature</a:t>
            </a:r>
            <a:r>
              <a:rPr lang="pt-BR" sz="1600"/>
              <a:t> </a:t>
            </a:r>
            <a:r>
              <a:rPr lang="pt-BR" sz="1600" err="1"/>
              <a:t>Engineering</a:t>
            </a:r>
            <a:endParaRPr lang="en-US" sz="1600"/>
          </a:p>
        </p:txBody>
      </p:sp>
      <p:sp>
        <p:nvSpPr>
          <p:cNvPr id="14" name="Google Shape;183;p8">
            <a:extLst>
              <a:ext uri="{FF2B5EF4-FFF2-40B4-BE49-F238E27FC236}">
                <a16:creationId xmlns:a16="http://schemas.microsoft.com/office/drawing/2014/main" id="{9737FCE9-5D1C-4835-9405-825926FAAB93}"/>
              </a:ext>
            </a:extLst>
          </p:cNvPr>
          <p:cNvSpPr txBox="1">
            <a:spLocks/>
          </p:cNvSpPr>
          <p:nvPr/>
        </p:nvSpPr>
        <p:spPr>
          <a:xfrm>
            <a:off x="1826770" y="448802"/>
            <a:ext cx="7195310" cy="389459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600" b="1">
                <a:solidFill>
                  <a:srgbClr val="222222"/>
                </a:solidFill>
                <a:effectLst/>
                <a:latin typeface="Helvetica Neue"/>
              </a:rPr>
              <a:t>Synthetic Minority Oversampling Technique (SMOTE)</a:t>
            </a:r>
          </a:p>
          <a:p>
            <a:pPr algn="l" fontAlgn="base"/>
            <a:endParaRPr lang="en-US" sz="1600" b="1">
              <a:solidFill>
                <a:srgbClr val="222222"/>
              </a:solidFill>
              <a:latin typeface="Helvetica Neue"/>
            </a:endParaRPr>
          </a:p>
          <a:p>
            <a:pPr algn="l" fontAlgn="base"/>
            <a:endParaRPr lang="en-US" sz="2000" b="1">
              <a:solidFill>
                <a:srgbClr val="222222"/>
              </a:solidFill>
              <a:effectLst/>
              <a:latin typeface="Helvetica Neue"/>
            </a:endParaRPr>
          </a:p>
          <a:p>
            <a:pPr algn="l" fontAlgn="base"/>
            <a:endParaRPr lang="en-US" sz="2000" b="1">
              <a:solidFill>
                <a:srgbClr val="222222"/>
              </a:solidFill>
              <a:latin typeface="Helvetica Neue"/>
            </a:endParaRPr>
          </a:p>
          <a:p>
            <a:pPr algn="l" fontAlgn="base"/>
            <a:r>
              <a:rPr lang="en-US" sz="1600" b="1">
                <a:solidFill>
                  <a:srgbClr val="222222"/>
                </a:solidFill>
                <a:latin typeface="Helvetica Neue"/>
              </a:rPr>
              <a:t>Deep feature synthesis (Feature Engineering)</a:t>
            </a:r>
            <a:endParaRPr lang="en-US" sz="1600" b="1">
              <a:solidFill>
                <a:srgbClr val="222222"/>
              </a:solidFill>
              <a:effectLst/>
              <a:latin typeface="Helvetica Neue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5C0D41-96A5-4287-B248-9BDD34D3F045}"/>
              </a:ext>
            </a:extLst>
          </p:cNvPr>
          <p:cNvGrpSpPr/>
          <p:nvPr/>
        </p:nvGrpSpPr>
        <p:grpSpPr>
          <a:xfrm>
            <a:off x="2295231" y="904794"/>
            <a:ext cx="3943644" cy="1143081"/>
            <a:chOff x="2466681" y="2395513"/>
            <a:chExt cx="4210638" cy="13240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22F314-BDE8-4CB3-83B9-F7271601F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6681" y="2395513"/>
              <a:ext cx="4210638" cy="3524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DC3920-9F50-46EB-B36D-284D42507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6681" y="2909831"/>
              <a:ext cx="4115374" cy="809738"/>
            </a:xfrm>
            <a:prstGeom prst="rect">
              <a:avLst/>
            </a:prstGeom>
          </p:spPr>
        </p:pic>
      </p:grpSp>
      <p:pic>
        <p:nvPicPr>
          <p:cNvPr id="1026" name="Picture 2" descr="Blow Mind GIFs | Tenor">
            <a:extLst>
              <a:ext uri="{FF2B5EF4-FFF2-40B4-BE49-F238E27FC236}">
                <a16:creationId xmlns:a16="http://schemas.microsoft.com/office/drawing/2014/main" id="{9E69F4F0-AB6E-48C3-9A1B-10A2D847E1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070" y="2571750"/>
            <a:ext cx="2095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er Explode GIFs - Get the best GIF on GIPHY">
            <a:extLst>
              <a:ext uri="{FF2B5EF4-FFF2-40B4-BE49-F238E27FC236}">
                <a16:creationId xmlns:a16="http://schemas.microsoft.com/office/drawing/2014/main" id="{41DE7AAB-D14E-4AE6-8A02-1749906EE1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97" y="2571748"/>
            <a:ext cx="1663979" cy="134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4074B9-B28E-416A-AA58-13A2440BE0A9}"/>
              </a:ext>
            </a:extLst>
          </p:cNvPr>
          <p:cNvSpPr/>
          <p:nvPr/>
        </p:nvSpPr>
        <p:spPr>
          <a:xfrm>
            <a:off x="1911927" y="2126673"/>
            <a:ext cx="4759037" cy="304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87E27F1-B1AD-42C9-954D-0929F275B998}"/>
              </a:ext>
            </a:extLst>
          </p:cNvPr>
          <p:cNvSpPr/>
          <p:nvPr/>
        </p:nvSpPr>
        <p:spPr>
          <a:xfrm>
            <a:off x="4234419" y="3047403"/>
            <a:ext cx="423509" cy="39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91F9A-6AA5-475F-8393-C19083719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3035" y="2689514"/>
            <a:ext cx="1600721" cy="1598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15E6AA-8003-4026-B08F-C3EC02091219}"/>
              </a:ext>
            </a:extLst>
          </p:cNvPr>
          <p:cNvSpPr txBox="1"/>
          <p:nvPr/>
        </p:nvSpPr>
        <p:spPr>
          <a:xfrm>
            <a:off x="4856018" y="2438128"/>
            <a:ext cx="20796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172 novas variáveis depois ....</a:t>
            </a:r>
            <a:endParaRPr lang="en-US" sz="105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4A1E65-7402-4687-85D4-3AE1358F706E}"/>
              </a:ext>
            </a:extLst>
          </p:cNvPr>
          <p:cNvSpPr/>
          <p:nvPr/>
        </p:nvSpPr>
        <p:spPr>
          <a:xfrm>
            <a:off x="6570712" y="3043987"/>
            <a:ext cx="423509" cy="390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E8B39A-0C74-4A7C-BCFB-D75B03E451D1}"/>
              </a:ext>
            </a:extLst>
          </p:cNvPr>
          <p:cNvSpPr/>
          <p:nvPr/>
        </p:nvSpPr>
        <p:spPr>
          <a:xfrm>
            <a:off x="1911927" y="593067"/>
            <a:ext cx="5569528" cy="304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4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894598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Modelo Vencedor:</a:t>
            </a:r>
          </a:p>
          <a:p>
            <a:pPr algn="ctr"/>
            <a:r>
              <a:rPr lang="pt-BR" sz="1600"/>
              <a:t>Empate</a:t>
            </a:r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11587-65D8-4C84-9848-9D2E6CAA5D22}"/>
              </a:ext>
            </a:extLst>
          </p:cNvPr>
          <p:cNvSpPr/>
          <p:nvPr/>
        </p:nvSpPr>
        <p:spPr>
          <a:xfrm>
            <a:off x="1892810" y="192016"/>
            <a:ext cx="3258310" cy="1994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>
                <a:solidFill>
                  <a:schemeClr val="tx1"/>
                </a:solidFill>
              </a:rPr>
              <a:t>Preliminar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DC29C-6E80-47EA-8D25-A4CAF0464CBA}"/>
              </a:ext>
            </a:extLst>
          </p:cNvPr>
          <p:cNvSpPr/>
          <p:nvPr/>
        </p:nvSpPr>
        <p:spPr>
          <a:xfrm>
            <a:off x="5431269" y="192016"/>
            <a:ext cx="3258310" cy="1994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>
                <a:solidFill>
                  <a:schemeClr val="tx1"/>
                </a:solidFill>
              </a:rPr>
              <a:t>Resultado Bruna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6115EE-6311-4789-ACE4-EBB2F70EF7A8}"/>
              </a:ext>
            </a:extLst>
          </p:cNvPr>
          <p:cNvSpPr/>
          <p:nvPr/>
        </p:nvSpPr>
        <p:spPr>
          <a:xfrm>
            <a:off x="1892810" y="2327910"/>
            <a:ext cx="3258310" cy="1994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>
                <a:solidFill>
                  <a:schemeClr val="tx1"/>
                </a:solidFill>
              </a:rPr>
              <a:t>Resultado Raquel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559074-B27A-47D5-BCC7-B99B99F2D34A}"/>
              </a:ext>
            </a:extLst>
          </p:cNvPr>
          <p:cNvSpPr/>
          <p:nvPr/>
        </p:nvSpPr>
        <p:spPr>
          <a:xfrm>
            <a:off x="5431269" y="2337922"/>
            <a:ext cx="3258310" cy="199492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pt-BR">
                <a:solidFill>
                  <a:schemeClr val="tx1"/>
                </a:solidFill>
              </a:rPr>
              <a:t>Resultado Rodrigo</a:t>
            </a:r>
            <a:endParaRPr lang="en-US"/>
          </a:p>
        </p:txBody>
      </p:sp>
      <p:pic>
        <p:nvPicPr>
          <p:cNvPr id="19" name="Imagem 2" descr="Tabela&#10;&#10;Descrição gerada automaticamente">
            <a:extLst>
              <a:ext uri="{FF2B5EF4-FFF2-40B4-BE49-F238E27FC236}">
                <a16:creationId xmlns:a16="http://schemas.microsoft.com/office/drawing/2014/main" id="{1C2870DF-CCE3-48DB-A74E-754EED49F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" t="46670" r="30851" b="21473"/>
          <a:stretch/>
        </p:blipFill>
        <p:spPr>
          <a:xfrm>
            <a:off x="2082177" y="749471"/>
            <a:ext cx="2937498" cy="892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209269-3800-4F62-BE47-C86A9D07133A}"/>
              </a:ext>
            </a:extLst>
          </p:cNvPr>
          <p:cNvSpPr txBox="1"/>
          <p:nvPr/>
        </p:nvSpPr>
        <p:spPr>
          <a:xfrm>
            <a:off x="6213022" y="3827379"/>
            <a:ext cx="182845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 i="1">
                <a:solidFill>
                  <a:schemeClr val="tx2"/>
                </a:solidFill>
                <a:latin typeface="Arial"/>
                <a:cs typeface="Arial"/>
              </a:rPr>
              <a:t>Técnica SMOTE </a:t>
            </a:r>
            <a:endParaRPr lang="pt-BR" sz="1200" i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m 2" descr="Tabela&#10;&#10;Descrição gerada automaticamente">
            <a:extLst>
              <a:ext uri="{FF2B5EF4-FFF2-40B4-BE49-F238E27FC236}">
                <a16:creationId xmlns:a16="http://schemas.microsoft.com/office/drawing/2014/main" id="{1A746C97-183B-4ADB-B9CA-7F601214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8" t="46670" r="30851" b="21473"/>
          <a:stretch/>
        </p:blipFill>
        <p:spPr>
          <a:xfrm>
            <a:off x="5591675" y="742984"/>
            <a:ext cx="2937498" cy="8929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902D706-A3EB-4262-88C9-09CE65DA32CE}"/>
              </a:ext>
            </a:extLst>
          </p:cNvPr>
          <p:cNvSpPr txBox="1"/>
          <p:nvPr/>
        </p:nvSpPr>
        <p:spPr>
          <a:xfrm>
            <a:off x="5713624" y="4043879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i="1">
                <a:solidFill>
                  <a:srgbClr val="891631"/>
                </a:solidFill>
                <a:latin typeface="Arial"/>
              </a:rPr>
              <a:t>Cuidado com o tamanho da amostra</a:t>
            </a:r>
            <a:r>
              <a:rPr lang="pt-BR" sz="1200">
                <a:solidFill>
                  <a:srgbClr val="891631"/>
                </a:solidFill>
                <a:latin typeface="Arial"/>
                <a:cs typeface="Arial"/>
              </a:rPr>
              <a:t>​</a:t>
            </a:r>
            <a:endParaRPr lang="pt-BR" sz="1200">
              <a:solidFill>
                <a:srgbClr val="89163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66B4D98-EE32-4B7F-8341-848F2EADA72B}"/>
              </a:ext>
            </a:extLst>
          </p:cNvPr>
          <p:cNvSpPr txBox="1"/>
          <p:nvPr/>
        </p:nvSpPr>
        <p:spPr>
          <a:xfrm>
            <a:off x="5735199" y="172437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200" i="1" err="1">
                <a:solidFill>
                  <a:schemeClr val="tx2"/>
                </a:solidFill>
                <a:latin typeface="Arial"/>
                <a:cs typeface="Arial"/>
              </a:rPr>
              <a:t>Feature</a:t>
            </a:r>
            <a:r>
              <a:rPr lang="pt-BR" sz="1200" i="1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pt-BR" sz="1200" i="1" err="1">
                <a:solidFill>
                  <a:schemeClr val="tx2"/>
                </a:solidFill>
                <a:latin typeface="Arial"/>
                <a:cs typeface="Arial"/>
              </a:rPr>
              <a:t>selection</a:t>
            </a:r>
            <a:r>
              <a:rPr lang="pt-BR" sz="1200" i="1">
                <a:solidFill>
                  <a:schemeClr val="tx2"/>
                </a:solidFill>
                <a:latin typeface="Arial"/>
                <a:cs typeface="Arial"/>
              </a:rPr>
              <a:t> apresentou piores resultados que o preliminar</a:t>
            </a:r>
          </a:p>
        </p:txBody>
      </p:sp>
      <p:pic>
        <p:nvPicPr>
          <p:cNvPr id="13" name="Imagem 14" descr="Tabela&#10;&#10;Descrição gerada automaticamente">
            <a:extLst>
              <a:ext uri="{FF2B5EF4-FFF2-40B4-BE49-F238E27FC236}">
                <a16:creationId xmlns:a16="http://schemas.microsoft.com/office/drawing/2014/main" id="{BD02E575-CE5D-4687-9CC5-7CE7349E3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21" r="358" b="31206"/>
          <a:stretch/>
        </p:blipFill>
        <p:spPr>
          <a:xfrm>
            <a:off x="2086960" y="2771715"/>
            <a:ext cx="2900877" cy="99746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78C340D-99FB-4503-8FA1-F17E35D02C2E}"/>
              </a:ext>
            </a:extLst>
          </p:cNvPr>
          <p:cNvSpPr txBox="1"/>
          <p:nvPr/>
        </p:nvSpPr>
        <p:spPr>
          <a:xfrm>
            <a:off x="2162996" y="377848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200" i="1">
                <a:solidFill>
                  <a:schemeClr val="tx2"/>
                </a:solidFill>
                <a:latin typeface="Arial"/>
                <a:cs typeface="Arial"/>
              </a:rPr>
              <a:t>Recall da classe 1 subiu ao balancear os dados (</a:t>
            </a:r>
            <a:r>
              <a:rPr lang="pt-BR" sz="1200" i="1" err="1">
                <a:solidFill>
                  <a:schemeClr val="tx2"/>
                </a:solidFill>
                <a:latin typeface="Arial"/>
                <a:cs typeface="Arial"/>
              </a:rPr>
              <a:t>undersampling</a:t>
            </a:r>
            <a:r>
              <a:rPr lang="pt-BR" sz="1200" i="1">
                <a:solidFill>
                  <a:schemeClr val="tx2"/>
                </a:solidFill>
                <a:latin typeface="Arial"/>
                <a:cs typeface="Arial"/>
              </a:rPr>
              <a:t>)</a:t>
            </a:r>
            <a:endParaRPr lang="pt-BR">
              <a:solidFill>
                <a:schemeClr val="tx2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034E63-DFDB-4841-B312-AFB9BC85D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1721" y="2817303"/>
            <a:ext cx="3014022" cy="1011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B4E2A-B407-47CC-9D7E-8C21B84B9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1721" y="2811429"/>
            <a:ext cx="3017406" cy="106940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3A2210-86EC-4FE9-8D79-F50149E22AFC}"/>
              </a:ext>
            </a:extLst>
          </p:cNvPr>
          <p:cNvSpPr/>
          <p:nvPr/>
        </p:nvSpPr>
        <p:spPr>
          <a:xfrm>
            <a:off x="6506598" y="3222308"/>
            <a:ext cx="428625" cy="123825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82BB78-2D2C-4976-8E2D-14A513693280}"/>
              </a:ext>
            </a:extLst>
          </p:cNvPr>
          <p:cNvSpPr/>
          <p:nvPr/>
        </p:nvSpPr>
        <p:spPr>
          <a:xfrm>
            <a:off x="7612852" y="3222308"/>
            <a:ext cx="428625" cy="123825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2BAE91-7317-4082-8A70-BF7DE160CDB3}"/>
              </a:ext>
            </a:extLst>
          </p:cNvPr>
          <p:cNvSpPr/>
          <p:nvPr/>
        </p:nvSpPr>
        <p:spPr>
          <a:xfrm>
            <a:off x="5488013" y="2737908"/>
            <a:ext cx="3138054" cy="1537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1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4" grpId="0"/>
      <p:bldP spid="15" grpId="0"/>
      <p:bldP spid="8" grpId="0" animBg="1"/>
      <p:bldP spid="18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894598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Elenco</a:t>
            </a:r>
          </a:p>
        </p:txBody>
      </p:sp>
      <p:pic>
        <p:nvPicPr>
          <p:cNvPr id="3" name="Picture 2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55AE4DC9-5DE5-4058-B451-4343B286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39" y="1196788"/>
            <a:ext cx="6998549" cy="22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2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>
            <a:spLocks noGrp="1"/>
          </p:cNvSpPr>
          <p:nvPr>
            <p:ph type="sldNum" idx="4294967295"/>
          </p:nvPr>
        </p:nvSpPr>
        <p:spPr>
          <a:xfrm>
            <a:off x="7010400" y="4505325"/>
            <a:ext cx="2133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"/>
          <p:cNvCxnSpPr/>
          <p:nvPr/>
        </p:nvCxnSpPr>
        <p:spPr>
          <a:xfrm>
            <a:off x="560388" y="-590074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6" name="Google Shape;116;p1"/>
          <p:cNvCxnSpPr/>
          <p:nvPr/>
        </p:nvCxnSpPr>
        <p:spPr>
          <a:xfrm>
            <a:off x="560388" y="-590074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9" name="Google Shape;119;p1"/>
          <p:cNvSpPr txBox="1"/>
          <p:nvPr/>
        </p:nvSpPr>
        <p:spPr>
          <a:xfrm>
            <a:off x="711587" y="3380032"/>
            <a:ext cx="31716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21;p1">
            <a:extLst>
              <a:ext uri="{FF2B5EF4-FFF2-40B4-BE49-F238E27FC236}">
                <a16:creationId xmlns:a16="http://schemas.microsoft.com/office/drawing/2014/main" id="{4653120B-A22C-4666-AAA1-247E04A6A058}"/>
              </a:ext>
            </a:extLst>
          </p:cNvPr>
          <p:cNvSpPr/>
          <p:nvPr/>
        </p:nvSpPr>
        <p:spPr>
          <a:xfrm>
            <a:off x="2116636" y="1822723"/>
            <a:ext cx="5391276" cy="99148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17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Muito obrigado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2" descr="KKBox Integrated!">
            <a:extLst>
              <a:ext uri="{FF2B5EF4-FFF2-40B4-BE49-F238E27FC236}">
                <a16:creationId xmlns:a16="http://schemas.microsoft.com/office/drawing/2014/main" id="{22DEF66E-B0E0-40D7-AFBF-D6EF2C982B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2" t="33064" r="21969" b="36157"/>
          <a:stretch/>
        </p:blipFill>
        <p:spPr bwMode="auto">
          <a:xfrm>
            <a:off x="241278" y="330001"/>
            <a:ext cx="2690181" cy="7482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3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D4AC0C-7464-44CA-BD5C-1569E501418A}"/>
              </a:ext>
            </a:extLst>
          </p:cNvPr>
          <p:cNvSpPr/>
          <p:nvPr/>
        </p:nvSpPr>
        <p:spPr>
          <a:xfrm>
            <a:off x="187450" y="428236"/>
            <a:ext cx="1440451" cy="3892572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Problema de negocio: </a:t>
            </a:r>
            <a:r>
              <a:rPr lang="pt-BR" sz="1600" err="1"/>
              <a:t>Churn</a:t>
            </a: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29648-0A35-439E-AD2B-E0CFE5FCDAA2}"/>
              </a:ext>
            </a:extLst>
          </p:cNvPr>
          <p:cNvSpPr txBox="1"/>
          <p:nvPr/>
        </p:nvSpPr>
        <p:spPr>
          <a:xfrm>
            <a:off x="1904439" y="428236"/>
            <a:ext cx="7030425" cy="1077218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pt-BR" sz="1600" b="1" i="0">
                <a:solidFill>
                  <a:srgbClr val="282929"/>
                </a:solidFill>
                <a:effectLst/>
                <a:latin typeface="CharterITCPro-Bold"/>
              </a:rPr>
              <a:t>Definição:</a:t>
            </a:r>
            <a:r>
              <a:rPr lang="pt-BR" sz="1600" b="0" i="0">
                <a:solidFill>
                  <a:srgbClr val="282929"/>
                </a:solidFill>
                <a:effectLst/>
                <a:latin typeface="CharterITCPro-Regular"/>
              </a:rPr>
              <a:t> </a:t>
            </a:r>
            <a:r>
              <a:rPr lang="pt-BR" sz="1600" b="0" i="0" err="1">
                <a:solidFill>
                  <a:srgbClr val="282929"/>
                </a:solidFill>
                <a:effectLst/>
                <a:latin typeface="CharterITCPro-Regular"/>
              </a:rPr>
              <a:t>Churn</a:t>
            </a:r>
            <a:r>
              <a:rPr lang="pt-BR" sz="1600" b="0" i="0">
                <a:solidFill>
                  <a:srgbClr val="282929"/>
                </a:solidFill>
                <a:effectLst/>
                <a:latin typeface="CharterITCPro-Regular"/>
              </a:rPr>
              <a:t> é uma medida do percentual de contas que são canceladas ou decidem não renovar sua assinaturas. Uma alta taxa de </a:t>
            </a:r>
            <a:r>
              <a:rPr lang="pt-BR" sz="1600" b="0" i="0" err="1">
                <a:solidFill>
                  <a:srgbClr val="282929"/>
                </a:solidFill>
                <a:effectLst/>
                <a:latin typeface="CharterITCPro-Regular"/>
              </a:rPr>
              <a:t>Churn</a:t>
            </a:r>
            <a:r>
              <a:rPr lang="pt-BR" sz="1600" b="0" i="0">
                <a:solidFill>
                  <a:srgbClr val="282929"/>
                </a:solidFill>
                <a:effectLst/>
                <a:latin typeface="CharterITCPro-Regular"/>
              </a:rPr>
              <a:t> pode impactar negativamente os lucros recorrentes mensais (MRR) e pode ser </a:t>
            </a:r>
            <a:r>
              <a:rPr lang="pt-BR" sz="1600">
                <a:solidFill>
                  <a:srgbClr val="282929"/>
                </a:solidFill>
                <a:latin typeface="CharterITCPro-Regular"/>
              </a:rPr>
              <a:t>um indicador de insatisfação com um produto ou serviço. </a:t>
            </a:r>
            <a:endParaRPr lang="pt-BR" sz="160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EF6253D-5415-48FA-A6D4-089FD2382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24"/>
          <a:stretch/>
        </p:blipFill>
        <p:spPr bwMode="auto">
          <a:xfrm>
            <a:off x="1904439" y="1766891"/>
            <a:ext cx="2145446" cy="2260405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4BBA0FA-6347-413A-A1AD-4C6FC6E7C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" r="10466" b="15566"/>
          <a:stretch/>
        </p:blipFill>
        <p:spPr bwMode="auto">
          <a:xfrm>
            <a:off x="4189591" y="1766891"/>
            <a:ext cx="4745273" cy="1852201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9410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KKBox Integrated!">
            <a:extLst>
              <a:ext uri="{FF2B5EF4-FFF2-40B4-BE49-F238E27FC236}">
                <a16:creationId xmlns:a16="http://schemas.microsoft.com/office/drawing/2014/main" id="{DC5FFBF0-BB56-4876-BE6E-50B418AEB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2" t="33064" r="21969" b="36157"/>
          <a:stretch/>
        </p:blipFill>
        <p:spPr bwMode="auto">
          <a:xfrm>
            <a:off x="3058457" y="130231"/>
            <a:ext cx="2450803" cy="6816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A09A51CB-DD0A-4146-AB26-72B9E9E1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331" y="3437087"/>
            <a:ext cx="1758630" cy="1041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Google Shape;183;p8">
            <a:extLst>
              <a:ext uri="{FF2B5EF4-FFF2-40B4-BE49-F238E27FC236}">
                <a16:creationId xmlns:a16="http://schemas.microsoft.com/office/drawing/2014/main" id="{CF2BC4D6-439A-4023-A1E7-9C1EA786686F}"/>
              </a:ext>
            </a:extLst>
          </p:cNvPr>
          <p:cNvSpPr txBox="1">
            <a:spLocks/>
          </p:cNvSpPr>
          <p:nvPr/>
        </p:nvSpPr>
        <p:spPr>
          <a:xfrm>
            <a:off x="536266" y="1009577"/>
            <a:ext cx="8039698" cy="2300002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4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KKBOX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é um serviço de </a:t>
            </a:r>
            <a:r>
              <a:rPr lang="pt-BR" sz="1400" b="0" i="1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Streaming"/>
              </a:rPr>
              <a:t>streaming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 </a:t>
            </a:r>
            <a:r>
              <a:rPr lang="pt-BR" sz="1400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Música"/>
              </a:rPr>
              <a:t>música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desenvolvido pela </a:t>
            </a:r>
            <a:r>
              <a:rPr lang="pt-BR" sz="1400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KKBox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Inc. em 2004, uma empresa de </a:t>
            </a:r>
            <a:r>
              <a:rPr lang="pt-BR" sz="1400" b="0" i="1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oftware"/>
              </a:rPr>
              <a:t>software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com sede em </a:t>
            </a:r>
            <a:r>
              <a:rPr lang="pt-BR" sz="1400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/>
              </a:rPr>
              <a:t>Taipé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t-BR" sz="1400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Taiwan"/>
              </a:rPr>
              <a:t>Taiwan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/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 </a:t>
            </a:r>
            <a:r>
              <a:rPr lang="pt-BR" sz="1400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KKBox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fornece um serviço do tipo </a:t>
            </a:r>
            <a:r>
              <a:rPr lang="pt-BR" sz="1400" b="0" i="1" u="none" strike="noStrike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Freemium"/>
              </a:rPr>
              <a:t>freemium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tanto assinantes mensais como usuários gratuitos, possuem disponíveis mais de vinte milhões de canções em smartphones, televisores, centros de mídia e computadores.</a:t>
            </a:r>
            <a:r>
              <a:rPr lang="pt-BR" sz="1400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1"/>
              </a:rPr>
              <a:t>[1]</a:t>
            </a:r>
            <a:endParaRPr lang="pt-BR" sz="14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sz="1400">
                <a:solidFill>
                  <a:srgbClr val="202122"/>
                </a:solidFill>
                <a:latin typeface="Arial" panose="020B0604020202020204" pitchFamily="34" charset="0"/>
              </a:rPr>
              <a:t>Atende 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principalmente usuários que falam mandarim ao colaborar com gravadoras da indústria musical taiwanesa bem como com artistas de </a:t>
            </a:r>
            <a:r>
              <a:rPr lang="pt-BR" sz="1400" b="0" i="0" u="none" strike="noStrike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2" tooltip="Mandopop"/>
              </a:rPr>
              <a:t>mandopop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como </a:t>
            </a:r>
            <a:r>
              <a:rPr lang="pt-BR" sz="1400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3" tooltip="Jay Chou"/>
              </a:rPr>
              <a:t>Jay Chou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 </a:t>
            </a:r>
            <a:r>
              <a:rPr lang="pt-BR" sz="1400" b="0" i="0" u="none" strike="noStrike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4" tooltip="Mayday"/>
              </a:rPr>
              <a:t>Mayday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Grandes empresas como </a:t>
            </a:r>
            <a:r>
              <a:rPr lang="pt-BR" sz="1400" b="0" i="0" u="none" strike="noStrik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5" tooltip="Gold Typhoon"/>
              </a:rPr>
              <a:t>Gold Typhoon</a:t>
            </a:r>
            <a:r>
              <a:rPr lang="pt-BR" sz="14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e a East Asia Music são algumas de suas parceiras.</a:t>
            </a:r>
          </a:p>
          <a:p>
            <a:pPr marL="457200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</a:pPr>
            <a:endParaRPr lang="pt-BR" sz="10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4151D-3BE0-430C-A52F-7A49E26003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266" y="3507244"/>
            <a:ext cx="5471160" cy="901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5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83;p8">
            <a:extLst>
              <a:ext uri="{FF2B5EF4-FFF2-40B4-BE49-F238E27FC236}">
                <a16:creationId xmlns:a16="http://schemas.microsoft.com/office/drawing/2014/main" id="{CF2BC4D6-439A-4023-A1E7-9C1EA786686F}"/>
              </a:ext>
            </a:extLst>
          </p:cNvPr>
          <p:cNvSpPr txBox="1">
            <a:spLocks/>
          </p:cNvSpPr>
          <p:nvPr/>
        </p:nvSpPr>
        <p:spPr>
          <a:xfrm>
            <a:off x="1826770" y="1572570"/>
            <a:ext cx="7195310" cy="277083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t-BR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sz="16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 desafio de previsão de </a:t>
            </a:r>
            <a:r>
              <a:rPr lang="pt-BR" sz="1600" b="0" i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churn</a:t>
            </a:r>
            <a:r>
              <a:rPr lang="pt-BR" sz="16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da KKBOX foi apresentando na 11º Conferencia Internacional</a:t>
            </a:r>
            <a:r>
              <a:rPr lang="pt-BR" sz="1600">
                <a:solidFill>
                  <a:srgbClr val="202122"/>
                </a:solidFill>
                <a:latin typeface="Arial" panose="020B0604020202020204" pitchFamily="34" charset="0"/>
              </a:rPr>
              <a:t> da ACM para buscas na internet e mineração de dados.</a:t>
            </a:r>
          </a:p>
          <a:p>
            <a:pPr algn="l"/>
            <a:endParaRPr lang="pt-BR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pt-BR" sz="16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Neste desafio os competidores precisava</a:t>
            </a:r>
            <a:r>
              <a:rPr lang="pt-BR" sz="1600">
                <a:solidFill>
                  <a:srgbClr val="202122"/>
                </a:solidFill>
                <a:latin typeface="Arial" panose="020B0604020202020204" pitchFamily="34" charset="0"/>
              </a:rPr>
              <a:t>m construir um algoritmo que conseguisse predizer se um </a:t>
            </a:r>
            <a:r>
              <a:rPr lang="pt-BR" sz="1600" err="1">
                <a:solidFill>
                  <a:srgbClr val="202122"/>
                </a:solidFill>
                <a:latin typeface="Arial" panose="020B0604020202020204" pitchFamily="34" charset="0"/>
              </a:rPr>
              <a:t>usuario</a:t>
            </a:r>
            <a:r>
              <a:rPr lang="pt-BR" sz="1600">
                <a:solidFill>
                  <a:srgbClr val="202122"/>
                </a:solidFill>
                <a:latin typeface="Arial" panose="020B0604020202020204" pitchFamily="34" charset="0"/>
              </a:rPr>
              <a:t> não renovaria sua assinatura quando ela expirasse</a:t>
            </a:r>
            <a:endParaRPr lang="pt-BR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6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457200" indent="-22860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ts val="1800"/>
              <a:buFont typeface="Arial"/>
              <a:buNone/>
            </a:pPr>
            <a:endParaRPr lang="pt-BR" sz="110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C769F97-E59D-4EA5-A6FA-09715C13F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56" y="255190"/>
            <a:ext cx="4945076" cy="10954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915164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Fonte de dados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09692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922784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Analise exploratória dos dados</a:t>
            </a:r>
            <a:endParaRPr lang="en-US" sz="1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84127-02D8-4FC6-B508-5F352300FDE6}"/>
              </a:ext>
            </a:extLst>
          </p:cNvPr>
          <p:cNvSpPr/>
          <p:nvPr/>
        </p:nvSpPr>
        <p:spPr>
          <a:xfrm>
            <a:off x="1908050" y="43585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Train.csv</a:t>
            </a:r>
          </a:p>
          <a:p>
            <a:pPr algn="ctr"/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is_churn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algn="ctr"/>
            <a:endParaRPr lang="pt-BR" sz="12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pt-BR" sz="80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7C7FC-3700-49A2-A1DC-7CC9EDC58045}"/>
              </a:ext>
            </a:extLst>
          </p:cNvPr>
          <p:cNvSpPr/>
          <p:nvPr/>
        </p:nvSpPr>
        <p:spPr>
          <a:xfrm>
            <a:off x="36987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Transaction.csv</a:t>
            </a:r>
          </a:p>
          <a:p>
            <a:pPr algn="ctr"/>
            <a:endParaRPr lang="pt-BR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payment_method_id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payment_plan_days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plan_list_price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actual_amount_paid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is_auto_renew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transaction_date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membership_expire_date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is_cancel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80F56-90A6-4C0C-93FB-233F5C60B985}"/>
              </a:ext>
            </a:extLst>
          </p:cNvPr>
          <p:cNvSpPr/>
          <p:nvPr/>
        </p:nvSpPr>
        <p:spPr>
          <a:xfrm>
            <a:off x="54894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Members.csv</a:t>
            </a:r>
          </a:p>
          <a:p>
            <a:endParaRPr lang="en-US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 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city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bd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gender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registered_via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registration_init_time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expiration_date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72C9E-236E-47B3-8652-997F446ADD36}"/>
              </a:ext>
            </a:extLst>
          </p:cNvPr>
          <p:cNvSpPr/>
          <p:nvPr/>
        </p:nvSpPr>
        <p:spPr>
          <a:xfrm>
            <a:off x="72801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User_logs.csv</a:t>
            </a:r>
          </a:p>
          <a:p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Contém:</a:t>
            </a:r>
            <a:endParaRPr lang="pt-BR" sz="280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date  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num_25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num_50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num_75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num_985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num_100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num_unq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total_secs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942ED-1838-47F4-87F4-6E442228A5CD}"/>
              </a:ext>
            </a:extLst>
          </p:cNvPr>
          <p:cNvSpPr txBox="1"/>
          <p:nvPr/>
        </p:nvSpPr>
        <p:spPr>
          <a:xfrm>
            <a:off x="7447333" y="3467100"/>
            <a:ext cx="1342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>
                <a:solidFill>
                  <a:srgbClr val="FF0000"/>
                </a:solidFill>
              </a:rPr>
              <a:t>30 GB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Amostra de 0,1% 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de 392.106.543</a:t>
            </a:r>
            <a:endParaRPr lang="en-US" sz="1100" b="1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89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922784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Analise exploratória dos dados</a:t>
            </a:r>
            <a:endParaRPr lang="en-US" sz="1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84127-02D8-4FC6-B508-5F352300FDE6}"/>
              </a:ext>
            </a:extLst>
          </p:cNvPr>
          <p:cNvSpPr/>
          <p:nvPr/>
        </p:nvSpPr>
        <p:spPr>
          <a:xfrm>
            <a:off x="1908050" y="43585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Train.csv</a:t>
            </a:r>
          </a:p>
          <a:p>
            <a:pPr algn="ctr"/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is_churn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algn="ctr"/>
            <a:endParaRPr lang="pt-BR" sz="12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pt-BR" sz="80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7C7FC-3700-49A2-A1DC-7CC9EDC58045}"/>
              </a:ext>
            </a:extLst>
          </p:cNvPr>
          <p:cNvSpPr/>
          <p:nvPr/>
        </p:nvSpPr>
        <p:spPr>
          <a:xfrm>
            <a:off x="36987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Transaction.csv</a:t>
            </a:r>
          </a:p>
          <a:p>
            <a:pPr algn="ctr"/>
            <a:endParaRPr lang="pt-BR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payment_method_id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payment_plan_days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plan_list_price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actual_amount_paid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is_auto_renew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transaction_date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membership_expire_date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is_cancel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80F56-90A6-4C0C-93FB-233F5C60B985}"/>
              </a:ext>
            </a:extLst>
          </p:cNvPr>
          <p:cNvSpPr/>
          <p:nvPr/>
        </p:nvSpPr>
        <p:spPr>
          <a:xfrm>
            <a:off x="54894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Members.csv</a:t>
            </a:r>
          </a:p>
          <a:p>
            <a:endParaRPr lang="en-US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 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city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bd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gender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registered_via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registration_init_time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expiration_date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72C9E-236E-47B3-8652-997F446ADD36}"/>
              </a:ext>
            </a:extLst>
          </p:cNvPr>
          <p:cNvSpPr/>
          <p:nvPr/>
        </p:nvSpPr>
        <p:spPr>
          <a:xfrm>
            <a:off x="72801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User_logs.csv</a:t>
            </a:r>
          </a:p>
          <a:p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Contém:</a:t>
            </a:r>
            <a:endParaRPr lang="pt-BR" sz="280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date  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num_25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num_50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num_75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num_985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num_100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num_unq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total_secs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942ED-1838-47F4-87F4-6E442228A5CD}"/>
              </a:ext>
            </a:extLst>
          </p:cNvPr>
          <p:cNvSpPr txBox="1"/>
          <p:nvPr/>
        </p:nvSpPr>
        <p:spPr>
          <a:xfrm>
            <a:off x="7447333" y="3467100"/>
            <a:ext cx="1342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>
                <a:solidFill>
                  <a:srgbClr val="FF0000"/>
                </a:solidFill>
              </a:rPr>
              <a:t>30 GB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Amostra de 0,1% 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de 392.106.543</a:t>
            </a:r>
            <a:endParaRPr lang="en-US" sz="1100" b="1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45263-CC1A-45D2-B1A0-926607B82FEB}"/>
              </a:ext>
            </a:extLst>
          </p:cNvPr>
          <p:cNvSpPr/>
          <p:nvPr/>
        </p:nvSpPr>
        <p:spPr>
          <a:xfrm>
            <a:off x="3698750" y="435856"/>
            <a:ext cx="52578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r>
              <a:rPr lang="pt-BR" err="1">
                <a:solidFill>
                  <a:schemeClr val="tx1"/>
                </a:solidFill>
              </a:rPr>
              <a:t>Train</a:t>
            </a:r>
            <a:endParaRPr lang="pt-BR">
              <a:solidFill>
                <a:schemeClr val="tx1"/>
              </a:solidFill>
            </a:endParaRPr>
          </a:p>
          <a:p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D05D9-4947-43C8-824D-D80027D95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93" y="547442"/>
            <a:ext cx="2419251" cy="421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08D705-0229-4D34-AB95-664EEBD79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154" y="1183249"/>
            <a:ext cx="4812772" cy="295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6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84127-02D8-4FC6-B508-5F352300FDE6}"/>
              </a:ext>
            </a:extLst>
          </p:cNvPr>
          <p:cNvSpPr/>
          <p:nvPr/>
        </p:nvSpPr>
        <p:spPr>
          <a:xfrm>
            <a:off x="1908050" y="43585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Train.csv</a:t>
            </a:r>
          </a:p>
          <a:p>
            <a:pPr algn="ctr"/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is_churn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algn="ctr"/>
            <a:endParaRPr lang="pt-BR" sz="12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pt-BR" sz="80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922784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Analise exploratória dos dados</a:t>
            </a:r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7C7FC-3700-49A2-A1DC-7CC9EDC58045}"/>
              </a:ext>
            </a:extLst>
          </p:cNvPr>
          <p:cNvSpPr/>
          <p:nvPr/>
        </p:nvSpPr>
        <p:spPr>
          <a:xfrm>
            <a:off x="36987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Transaction.csv</a:t>
            </a:r>
          </a:p>
          <a:p>
            <a:pPr algn="ctr"/>
            <a:endParaRPr lang="pt-BR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payment_method_id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payment_plan_days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plan_list_price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actual_amount_paid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is_auto_renew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transaction_date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membership_expire_date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is_cancel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80F56-90A6-4C0C-93FB-233F5C60B985}"/>
              </a:ext>
            </a:extLst>
          </p:cNvPr>
          <p:cNvSpPr/>
          <p:nvPr/>
        </p:nvSpPr>
        <p:spPr>
          <a:xfrm>
            <a:off x="54894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Members.csv</a:t>
            </a:r>
          </a:p>
          <a:p>
            <a:endParaRPr lang="en-US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 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city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bd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gender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registered_via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registration_init_time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expiration_date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72C9E-236E-47B3-8652-997F446ADD36}"/>
              </a:ext>
            </a:extLst>
          </p:cNvPr>
          <p:cNvSpPr/>
          <p:nvPr/>
        </p:nvSpPr>
        <p:spPr>
          <a:xfrm>
            <a:off x="72801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User_logs.csv</a:t>
            </a:r>
          </a:p>
          <a:p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Contém:</a:t>
            </a:r>
            <a:endParaRPr lang="pt-BR" sz="280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date  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num_25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num_50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num_75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num_985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num_100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num_unq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total_secs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942ED-1838-47F4-87F4-6E442228A5CD}"/>
              </a:ext>
            </a:extLst>
          </p:cNvPr>
          <p:cNvSpPr txBox="1"/>
          <p:nvPr/>
        </p:nvSpPr>
        <p:spPr>
          <a:xfrm>
            <a:off x="7447333" y="3467100"/>
            <a:ext cx="1342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>
                <a:solidFill>
                  <a:srgbClr val="FF0000"/>
                </a:solidFill>
              </a:rPr>
              <a:t>30 GB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Amostra de 0,1% 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de 392.106.543</a:t>
            </a:r>
            <a:endParaRPr lang="en-US" sz="1100" b="1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45263-CC1A-45D2-B1A0-926607B82FEB}"/>
              </a:ext>
            </a:extLst>
          </p:cNvPr>
          <p:cNvSpPr/>
          <p:nvPr/>
        </p:nvSpPr>
        <p:spPr>
          <a:xfrm>
            <a:off x="3698750" y="435856"/>
            <a:ext cx="52578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r>
              <a:rPr lang="pt-BR" err="1">
                <a:solidFill>
                  <a:schemeClr val="tx1"/>
                </a:solidFill>
              </a:rPr>
              <a:t>Train</a:t>
            </a:r>
            <a:r>
              <a:rPr lang="pt-BR">
                <a:solidFill>
                  <a:schemeClr val="tx1"/>
                </a:solidFill>
              </a:rPr>
              <a:t> + </a:t>
            </a:r>
            <a:r>
              <a:rPr lang="pt-BR" err="1">
                <a:solidFill>
                  <a:schemeClr val="tx1"/>
                </a:solidFill>
              </a:rPr>
              <a:t>Transactions</a:t>
            </a:r>
            <a:endParaRPr lang="pt-BR">
              <a:solidFill>
                <a:schemeClr val="tx1"/>
              </a:solidFill>
            </a:endParaRPr>
          </a:p>
          <a:p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text, orange, dark&#10;&#10;Description automatically generated">
            <a:extLst>
              <a:ext uri="{FF2B5EF4-FFF2-40B4-BE49-F238E27FC236}">
                <a16:creationId xmlns:a16="http://schemas.microsoft.com/office/drawing/2014/main" id="{05FA40A0-B67F-4319-BC7F-63A8D1E57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57" y="563126"/>
            <a:ext cx="2629684" cy="4434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3135A3-C365-49CD-88F4-8448EB51E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22" y="1255563"/>
            <a:ext cx="2676345" cy="26463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9D0930-730D-4EE7-8AFE-C6CDD0C75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867" y="1244775"/>
            <a:ext cx="2434749" cy="238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0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45679E-6 L -0.19618 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84127-02D8-4FC6-B508-5F352300FDE6}"/>
              </a:ext>
            </a:extLst>
          </p:cNvPr>
          <p:cNvSpPr/>
          <p:nvPr/>
        </p:nvSpPr>
        <p:spPr>
          <a:xfrm>
            <a:off x="1908050" y="43585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Train.csv</a:t>
            </a:r>
          </a:p>
          <a:p>
            <a:pPr algn="ctr"/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is_churn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algn="ctr"/>
            <a:endParaRPr lang="pt-BR" sz="12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pt-BR" sz="80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922784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Analise exploratória dos dados</a:t>
            </a:r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7C7FC-3700-49A2-A1DC-7CC9EDC58045}"/>
              </a:ext>
            </a:extLst>
          </p:cNvPr>
          <p:cNvSpPr/>
          <p:nvPr/>
        </p:nvSpPr>
        <p:spPr>
          <a:xfrm>
            <a:off x="36987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Transaction.csv</a:t>
            </a:r>
          </a:p>
          <a:p>
            <a:pPr algn="ctr"/>
            <a:endParaRPr lang="pt-BR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payment_method_id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payment_plan_days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plan_list_price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actual_amount_paid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is_auto_renew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transaction_date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membership_expire_date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is_cancel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80F56-90A6-4C0C-93FB-233F5C60B985}"/>
              </a:ext>
            </a:extLst>
          </p:cNvPr>
          <p:cNvSpPr/>
          <p:nvPr/>
        </p:nvSpPr>
        <p:spPr>
          <a:xfrm>
            <a:off x="54894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Members.csv</a:t>
            </a:r>
          </a:p>
          <a:p>
            <a:endParaRPr lang="en-US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 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city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bd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gender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registered_via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registration_init_time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expiration_date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72C9E-236E-47B3-8652-997F446ADD36}"/>
              </a:ext>
            </a:extLst>
          </p:cNvPr>
          <p:cNvSpPr/>
          <p:nvPr/>
        </p:nvSpPr>
        <p:spPr>
          <a:xfrm>
            <a:off x="72801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User_logs.csv</a:t>
            </a:r>
          </a:p>
          <a:p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Contém:</a:t>
            </a:r>
            <a:endParaRPr lang="pt-BR" sz="280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date  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num_25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num_50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num_75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num_985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num_100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num_unq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total_secs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942ED-1838-47F4-87F4-6E442228A5CD}"/>
              </a:ext>
            </a:extLst>
          </p:cNvPr>
          <p:cNvSpPr txBox="1"/>
          <p:nvPr/>
        </p:nvSpPr>
        <p:spPr>
          <a:xfrm>
            <a:off x="7447333" y="3467100"/>
            <a:ext cx="1342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>
                <a:solidFill>
                  <a:srgbClr val="FF0000"/>
                </a:solidFill>
              </a:rPr>
              <a:t>30 GB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Amostra de 0,1% 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de 392.106.543</a:t>
            </a:r>
            <a:endParaRPr lang="en-US" sz="1100" b="1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45263-CC1A-45D2-B1A0-926607B82FEB}"/>
              </a:ext>
            </a:extLst>
          </p:cNvPr>
          <p:cNvSpPr/>
          <p:nvPr/>
        </p:nvSpPr>
        <p:spPr>
          <a:xfrm>
            <a:off x="3698750" y="435856"/>
            <a:ext cx="52578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r>
              <a:rPr lang="pt-BR" err="1">
                <a:solidFill>
                  <a:schemeClr val="tx1"/>
                </a:solidFill>
              </a:rPr>
              <a:t>Train</a:t>
            </a:r>
            <a:r>
              <a:rPr lang="pt-BR">
                <a:solidFill>
                  <a:schemeClr val="tx1"/>
                </a:solidFill>
              </a:rPr>
              <a:t> + </a:t>
            </a:r>
            <a:r>
              <a:rPr lang="pt-BR" err="1">
                <a:solidFill>
                  <a:schemeClr val="tx1"/>
                </a:solidFill>
              </a:rPr>
              <a:t>Members</a:t>
            </a:r>
            <a:endParaRPr lang="pt-BR">
              <a:solidFill>
                <a:schemeClr val="tx1"/>
              </a:solidFill>
            </a:endParaRPr>
          </a:p>
          <a:p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text, orange, dark&#10;&#10;Description automatically generated">
            <a:extLst>
              <a:ext uri="{FF2B5EF4-FFF2-40B4-BE49-F238E27FC236}">
                <a16:creationId xmlns:a16="http://schemas.microsoft.com/office/drawing/2014/main" id="{FC65A0DA-BBDB-4A6D-854A-B90E29242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10" y="528925"/>
            <a:ext cx="2629684" cy="4395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DA4268-40B3-4258-801C-66DC3A5B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633" y="1267095"/>
            <a:ext cx="3017355" cy="3033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FAA5D6-828C-4BD3-8686-7B88244B0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252" y="1263285"/>
            <a:ext cx="2039115" cy="279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2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45679E-6 L -0.39114 0.001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6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184127-02D8-4FC6-B508-5F352300FDE6}"/>
              </a:ext>
            </a:extLst>
          </p:cNvPr>
          <p:cNvSpPr/>
          <p:nvPr/>
        </p:nvSpPr>
        <p:spPr>
          <a:xfrm>
            <a:off x="1908050" y="43585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Train.csv</a:t>
            </a:r>
          </a:p>
          <a:p>
            <a:pPr algn="ctr"/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is_churn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algn="ctr"/>
            <a:endParaRPr lang="pt-BR" sz="12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pt-BR" sz="80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A225D2-1EA5-41A6-A091-59025C387276}"/>
              </a:ext>
            </a:extLst>
          </p:cNvPr>
          <p:cNvSpPr/>
          <p:nvPr/>
        </p:nvSpPr>
        <p:spPr>
          <a:xfrm>
            <a:off x="187450" y="428236"/>
            <a:ext cx="1440451" cy="3922784"/>
          </a:xfrm>
          <a:prstGeom prst="round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/>
              <a:t>Analise exploratória dos dados</a:t>
            </a:r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7C7FC-3700-49A2-A1DC-7CC9EDC58045}"/>
              </a:ext>
            </a:extLst>
          </p:cNvPr>
          <p:cNvSpPr/>
          <p:nvPr/>
        </p:nvSpPr>
        <p:spPr>
          <a:xfrm>
            <a:off x="36987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Transaction.csv</a:t>
            </a:r>
          </a:p>
          <a:p>
            <a:pPr algn="ctr"/>
            <a:endParaRPr lang="pt-BR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payment_method_id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payment_plan_days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plan_list_price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actual_amount_paid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is_auto_renew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transaction_date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membership_expire_date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is_cancel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80F56-90A6-4C0C-93FB-233F5C60B985}"/>
              </a:ext>
            </a:extLst>
          </p:cNvPr>
          <p:cNvSpPr/>
          <p:nvPr/>
        </p:nvSpPr>
        <p:spPr>
          <a:xfrm>
            <a:off x="54894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Members.csv</a:t>
            </a:r>
          </a:p>
          <a:p>
            <a:endParaRPr lang="en-US" sz="800">
              <a:solidFill>
                <a:schemeClr val="tx1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: 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city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bd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>
                <a:solidFill>
                  <a:schemeClr val="tx2"/>
                </a:solidFill>
                <a:ea typeface="+mn-lt"/>
                <a:cs typeface="+mn-lt"/>
              </a:rPr>
              <a:t>gender</a:t>
            </a: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registered_via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registration_init_time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Font typeface="+mj-lt"/>
              <a:buAutoNum type="arabicPeriod"/>
            </a:pPr>
            <a:r>
              <a:rPr lang="en-US" sz="1050" err="1">
                <a:solidFill>
                  <a:schemeClr val="tx2"/>
                </a:solidFill>
                <a:ea typeface="+mn-lt"/>
                <a:cs typeface="+mn-lt"/>
              </a:rPr>
              <a:t>expiration_date</a:t>
            </a:r>
            <a:endParaRPr lang="en-US" sz="1050">
              <a:solidFill>
                <a:schemeClr val="tx2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C72C9E-236E-47B3-8652-997F446ADD36}"/>
              </a:ext>
            </a:extLst>
          </p:cNvPr>
          <p:cNvSpPr/>
          <p:nvPr/>
        </p:nvSpPr>
        <p:spPr>
          <a:xfrm>
            <a:off x="7280150" y="432046"/>
            <a:ext cx="16764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User_logs.csv</a:t>
            </a:r>
          </a:p>
          <a:p>
            <a:endParaRPr lang="pt-BR" sz="800">
              <a:solidFill>
                <a:schemeClr val="tx2"/>
              </a:solidFill>
            </a:endParaRPr>
          </a:p>
          <a:p>
            <a:r>
              <a:rPr lang="pt-BR" sz="1050" b="1">
                <a:solidFill>
                  <a:schemeClr val="tx2"/>
                </a:solidFill>
                <a:ea typeface="+mn-lt"/>
                <a:cs typeface="+mn-lt"/>
              </a:rPr>
              <a:t>Contém:</a:t>
            </a:r>
            <a:endParaRPr lang="pt-BR" sz="280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msno</a:t>
            </a: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date   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num_25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num_50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num_75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num_985</a:t>
            </a:r>
            <a:endParaRPr lang="pt-BR" sz="1050">
              <a:solidFill>
                <a:schemeClr val="tx2"/>
              </a:solidFill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>
                <a:solidFill>
                  <a:schemeClr val="tx2"/>
                </a:solidFill>
                <a:ea typeface="+mn-lt"/>
                <a:cs typeface="+mn-lt"/>
              </a:rPr>
              <a:t>num_100 </a:t>
            </a: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num_unq</a:t>
            </a:r>
            <a:endParaRPr lang="pt-BR" sz="1050">
              <a:solidFill>
                <a:schemeClr val="tx2"/>
              </a:solidFill>
              <a:ea typeface="+mn-lt"/>
              <a:cs typeface="+mn-lt"/>
            </a:endParaRPr>
          </a:p>
          <a:p>
            <a:pPr marL="90488" indent="-90488">
              <a:spcAft>
                <a:spcPts val="200"/>
              </a:spcAft>
              <a:buAutoNum type="arabicPeriod"/>
            </a:pPr>
            <a:r>
              <a:rPr lang="pt-BR" sz="1050" err="1">
                <a:solidFill>
                  <a:schemeClr val="tx2"/>
                </a:solidFill>
                <a:ea typeface="+mn-lt"/>
                <a:cs typeface="+mn-lt"/>
              </a:rPr>
              <a:t>total_secs</a:t>
            </a:r>
            <a:endParaRPr lang="pt-BR" sz="105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942ED-1838-47F4-87F4-6E442228A5CD}"/>
              </a:ext>
            </a:extLst>
          </p:cNvPr>
          <p:cNvSpPr txBox="1"/>
          <p:nvPr/>
        </p:nvSpPr>
        <p:spPr>
          <a:xfrm>
            <a:off x="7447333" y="3467100"/>
            <a:ext cx="1342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>
                <a:solidFill>
                  <a:srgbClr val="FF0000"/>
                </a:solidFill>
              </a:rPr>
              <a:t>30 GB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Amostra de 0,1% </a:t>
            </a:r>
          </a:p>
          <a:p>
            <a:pPr algn="ctr"/>
            <a:r>
              <a:rPr lang="pt-BR" sz="1100" b="1">
                <a:solidFill>
                  <a:srgbClr val="00B050"/>
                </a:solidFill>
              </a:rPr>
              <a:t>de 392.106.543</a:t>
            </a:r>
            <a:endParaRPr lang="en-US" sz="1100" b="1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A45263-CC1A-45D2-B1A0-926607B82FEB}"/>
              </a:ext>
            </a:extLst>
          </p:cNvPr>
          <p:cNvSpPr/>
          <p:nvPr/>
        </p:nvSpPr>
        <p:spPr>
          <a:xfrm>
            <a:off x="3698750" y="435856"/>
            <a:ext cx="5257800" cy="3922784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500">
              <a:solidFill>
                <a:schemeClr val="tx1"/>
              </a:solidFill>
            </a:endParaRPr>
          </a:p>
          <a:p>
            <a:r>
              <a:rPr lang="pt-BR" err="1">
                <a:solidFill>
                  <a:schemeClr val="tx1"/>
                </a:solidFill>
              </a:rPr>
              <a:t>Train</a:t>
            </a:r>
            <a:r>
              <a:rPr lang="pt-BR">
                <a:solidFill>
                  <a:schemeClr val="tx1"/>
                </a:solidFill>
              </a:rPr>
              <a:t> + </a:t>
            </a:r>
            <a:r>
              <a:rPr lang="pt-BR" err="1">
                <a:solidFill>
                  <a:schemeClr val="tx1"/>
                </a:solidFill>
              </a:rPr>
              <a:t>User_logs</a:t>
            </a:r>
            <a:endParaRPr lang="pt-BR">
              <a:solidFill>
                <a:schemeClr val="tx1"/>
              </a:solidFill>
            </a:endParaRPr>
          </a:p>
          <a:p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55F602-E438-4DFF-BCDD-D323DC27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44" y="478252"/>
            <a:ext cx="2391109" cy="381053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low confidence">
            <a:extLst>
              <a:ext uri="{FF2B5EF4-FFF2-40B4-BE49-F238E27FC236}">
                <a16:creationId xmlns:a16="http://schemas.microsoft.com/office/drawing/2014/main" id="{76F00A5D-2DE4-4D7C-AE9A-A9B2F7460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931" y="1721410"/>
            <a:ext cx="2311534" cy="1745690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8C5C647B-0DAF-4C0D-80FA-93B0E64DE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539"/>
          <a:stretch/>
        </p:blipFill>
        <p:spPr>
          <a:xfrm>
            <a:off x="6308765" y="1229839"/>
            <a:ext cx="2480601" cy="27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8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45679E-6 L -0.58924 -0.00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2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23457E-6 L -0.58924 -0.00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2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8" grpId="0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Application>Microsoft Office PowerPoint</Application>
  <PresentationFormat>On-screen Show (16:9)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Tiecher</dc:creator>
  <cp:revision>1</cp:revision>
  <dcterms:modified xsi:type="dcterms:W3CDTF">2021-09-01T22:14:25Z</dcterms:modified>
</cp:coreProperties>
</file>